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215_6764A449.xml" ContentType="application/vnd.ms-powerpoint.comments+xml"/>
  <Override PartName="/ppt/comments/modernComment_211_D607FF96.xml" ContentType="application/vnd.ms-powerpoint.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4"/>
  </p:sldMasterIdLst>
  <p:notesMasterIdLst>
    <p:notesMasterId r:id="rId36"/>
  </p:notesMasterIdLst>
  <p:handoutMasterIdLst>
    <p:handoutMasterId r:id="rId37"/>
  </p:handoutMasterIdLst>
  <p:sldIdLst>
    <p:sldId id="545" r:id="rId5"/>
    <p:sldId id="527" r:id="rId6"/>
    <p:sldId id="524" r:id="rId7"/>
    <p:sldId id="271" r:id="rId8"/>
    <p:sldId id="534" r:id="rId9"/>
    <p:sldId id="535" r:id="rId10"/>
    <p:sldId id="531" r:id="rId11"/>
    <p:sldId id="533" r:id="rId12"/>
    <p:sldId id="538" r:id="rId13"/>
    <p:sldId id="536" r:id="rId14"/>
    <p:sldId id="530" r:id="rId15"/>
    <p:sldId id="529" r:id="rId16"/>
    <p:sldId id="525" r:id="rId17"/>
    <p:sldId id="540" r:id="rId18"/>
    <p:sldId id="541" r:id="rId19"/>
    <p:sldId id="261" r:id="rId20"/>
    <p:sldId id="262" r:id="rId21"/>
    <p:sldId id="542" r:id="rId22"/>
    <p:sldId id="258" r:id="rId23"/>
    <p:sldId id="543" r:id="rId24"/>
    <p:sldId id="263" r:id="rId25"/>
    <p:sldId id="544" r:id="rId26"/>
    <p:sldId id="528" r:id="rId27"/>
    <p:sldId id="260" r:id="rId28"/>
    <p:sldId id="268" r:id="rId29"/>
    <p:sldId id="269" r:id="rId30"/>
    <p:sldId id="526" r:id="rId31"/>
    <p:sldId id="539" r:id="rId32"/>
    <p:sldId id="266" r:id="rId33"/>
    <p:sldId id="267" r:id="rId34"/>
    <p:sldId id="537" r:id="rId35"/>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6E7194-1F7F-B7D7-AE06-AD5268835573}" name="Sadeghian, Bejan" initials="SB" userId="S::bsadeghian@kpmg.com::1476627a-f831-466f-a1ea-c106cc6c73ac" providerId="AD"/>
  <p188:author id="{647B7EAD-79A4-45A1-5FAF-CBB3A54E062E}" name="Schenk, Tom" initials="ST" userId="S::tschenk@kpmg.com::dfe0fb9f-03fa-428c-8056-c4c0c1dcb87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13EA"/>
    <a:srgbClr val="00B8F5"/>
    <a:srgbClr val="EBEBEC"/>
    <a:srgbClr val="E2E2E5"/>
    <a:srgbClr val="77D3FF"/>
    <a:srgbClr val="76D2FF"/>
    <a:srgbClr val="E5E5E5"/>
    <a:srgbClr val="63EBDA"/>
    <a:srgbClr val="ACEAFF"/>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1077FD-6F86-4EA3-97A5-464FCC82D7A8}" v="178" dt="2022-06-07T03:29:11.075"/>
    <p1510:client id="{B7285CA3-DD55-6D43-9784-45CAB2495F9D}" v="277" dt="2022-06-07T03:19:17.950"/>
    <p1510:client id="{CC915E5B-8519-4AB7-A25A-1A93DD642D73}" v="23" dt="2022-06-07T01:48:31.736"/>
    <p1510:client id="{D3C21333-4543-4EC4-BF58-6CDE6F9D058C}" v="757" dt="2022-06-07T00:44:15.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deghian, Bejan" userId="1476627a-f831-466f-a1ea-c106cc6c73ac" providerId="ADAL" clId="{B7285CA3-DD55-6D43-9784-45CAB2495F9D}"/>
    <pc:docChg chg="undo custSel modSld">
      <pc:chgData name="Sadeghian, Bejan" userId="1476627a-f831-466f-a1ea-c106cc6c73ac" providerId="ADAL" clId="{B7285CA3-DD55-6D43-9784-45CAB2495F9D}" dt="2022-06-07T03:20:46.286" v="1738" actId="14100"/>
      <pc:docMkLst>
        <pc:docMk/>
      </pc:docMkLst>
      <pc:sldChg chg="addSp delSp modSp mod modNotesTx">
        <pc:chgData name="Sadeghian, Bejan" userId="1476627a-f831-466f-a1ea-c106cc6c73ac" providerId="ADAL" clId="{B7285CA3-DD55-6D43-9784-45CAB2495F9D}" dt="2022-06-07T03:07:04.848" v="1092" actId="1076"/>
        <pc:sldMkLst>
          <pc:docMk/>
          <pc:sldMk cId="979539923" sldId="261"/>
        </pc:sldMkLst>
        <pc:spChg chg="mod">
          <ac:chgData name="Sadeghian, Bejan" userId="1476627a-f831-466f-a1ea-c106cc6c73ac" providerId="ADAL" clId="{B7285CA3-DD55-6D43-9784-45CAB2495F9D}" dt="2022-06-07T02:59:53.999" v="526" actId="6549"/>
          <ac:spMkLst>
            <pc:docMk/>
            <pc:sldMk cId="979539923" sldId="261"/>
            <ac:spMk id="2" creationId="{4E9CA121-C6F8-776E-DC98-F90ED7EBCDDF}"/>
          </ac:spMkLst>
        </pc:spChg>
        <pc:spChg chg="mod">
          <ac:chgData name="Sadeghian, Bejan" userId="1476627a-f831-466f-a1ea-c106cc6c73ac" providerId="ADAL" clId="{B7285CA3-DD55-6D43-9784-45CAB2495F9D}" dt="2022-06-07T03:03:44.067" v="1036" actId="27636"/>
          <ac:spMkLst>
            <pc:docMk/>
            <pc:sldMk cId="979539923" sldId="261"/>
            <ac:spMk id="3" creationId="{88C30607-3969-CF86-734D-9CD3840F5055}"/>
          </ac:spMkLst>
        </pc:spChg>
        <pc:spChg chg="add mod">
          <ac:chgData name="Sadeghian, Bejan" userId="1476627a-f831-466f-a1ea-c106cc6c73ac" providerId="ADAL" clId="{B7285CA3-DD55-6D43-9784-45CAB2495F9D}" dt="2022-06-07T03:04:35.858" v="1038" actId="1076"/>
          <ac:spMkLst>
            <pc:docMk/>
            <pc:sldMk cId="979539923" sldId="261"/>
            <ac:spMk id="5" creationId="{6800C994-B4FA-3ABD-E648-6FECDB777185}"/>
          </ac:spMkLst>
        </pc:spChg>
        <pc:spChg chg="add mod">
          <ac:chgData name="Sadeghian, Bejan" userId="1476627a-f831-466f-a1ea-c106cc6c73ac" providerId="ADAL" clId="{B7285CA3-DD55-6D43-9784-45CAB2495F9D}" dt="2022-06-07T03:04:35.858" v="1038" actId="1076"/>
          <ac:spMkLst>
            <pc:docMk/>
            <pc:sldMk cId="979539923" sldId="261"/>
            <ac:spMk id="6" creationId="{20FE432B-A8BB-F11A-C154-43F1B636745A}"/>
          </ac:spMkLst>
        </pc:spChg>
        <pc:spChg chg="add mod">
          <ac:chgData name="Sadeghian, Bejan" userId="1476627a-f831-466f-a1ea-c106cc6c73ac" providerId="ADAL" clId="{B7285CA3-DD55-6D43-9784-45CAB2495F9D}" dt="2022-06-07T03:04:35.858" v="1038" actId="1076"/>
          <ac:spMkLst>
            <pc:docMk/>
            <pc:sldMk cId="979539923" sldId="261"/>
            <ac:spMk id="7" creationId="{6C0A12A0-1372-5577-8EEB-CC8D1384C46B}"/>
          </ac:spMkLst>
        </pc:spChg>
        <pc:spChg chg="add del mod">
          <ac:chgData name="Sadeghian, Bejan" userId="1476627a-f831-466f-a1ea-c106cc6c73ac" providerId="ADAL" clId="{B7285CA3-DD55-6D43-9784-45CAB2495F9D}" dt="2022-06-07T02:55:18.800" v="260" actId="478"/>
          <ac:spMkLst>
            <pc:docMk/>
            <pc:sldMk cId="979539923" sldId="261"/>
            <ac:spMk id="8" creationId="{1F44FF37-D135-BDD8-F826-9DE2398FB785}"/>
          </ac:spMkLst>
        </pc:spChg>
        <pc:spChg chg="add mod">
          <ac:chgData name="Sadeghian, Bejan" userId="1476627a-f831-466f-a1ea-c106cc6c73ac" providerId="ADAL" clId="{B7285CA3-DD55-6D43-9784-45CAB2495F9D}" dt="2022-06-07T03:04:35.858" v="1038" actId="1076"/>
          <ac:spMkLst>
            <pc:docMk/>
            <pc:sldMk cId="979539923" sldId="261"/>
            <ac:spMk id="11" creationId="{C20BDC61-1E0B-AB17-0307-A80F26B33255}"/>
          </ac:spMkLst>
        </pc:spChg>
        <pc:spChg chg="add del mod">
          <ac:chgData name="Sadeghian, Bejan" userId="1476627a-f831-466f-a1ea-c106cc6c73ac" providerId="ADAL" clId="{B7285CA3-DD55-6D43-9784-45CAB2495F9D}" dt="2022-06-07T03:04:35.858" v="1038" actId="1076"/>
          <ac:spMkLst>
            <pc:docMk/>
            <pc:sldMk cId="979539923" sldId="261"/>
            <ac:spMk id="14" creationId="{68138F6D-2EA2-3CE6-528E-0BDF7ED5C017}"/>
          </ac:spMkLst>
        </pc:spChg>
        <pc:spChg chg="add mod">
          <ac:chgData name="Sadeghian, Bejan" userId="1476627a-f831-466f-a1ea-c106cc6c73ac" providerId="ADAL" clId="{B7285CA3-DD55-6D43-9784-45CAB2495F9D}" dt="2022-06-07T03:04:35.858" v="1038" actId="1076"/>
          <ac:spMkLst>
            <pc:docMk/>
            <pc:sldMk cId="979539923" sldId="261"/>
            <ac:spMk id="17" creationId="{E671A310-50B2-60CB-B7B8-055C9F22D4D9}"/>
          </ac:spMkLst>
        </pc:spChg>
        <pc:spChg chg="add del mod">
          <ac:chgData name="Sadeghian, Bejan" userId="1476627a-f831-466f-a1ea-c106cc6c73ac" providerId="ADAL" clId="{B7285CA3-DD55-6D43-9784-45CAB2495F9D}" dt="2022-06-07T02:56:54.196" v="298"/>
          <ac:spMkLst>
            <pc:docMk/>
            <pc:sldMk cId="979539923" sldId="261"/>
            <ac:spMk id="18" creationId="{918A1E84-671C-A961-D223-B89AA323999A}"/>
          </ac:spMkLst>
        </pc:spChg>
        <pc:spChg chg="add mod">
          <ac:chgData name="Sadeghian, Bejan" userId="1476627a-f831-466f-a1ea-c106cc6c73ac" providerId="ADAL" clId="{B7285CA3-DD55-6D43-9784-45CAB2495F9D}" dt="2022-06-07T03:04:39.895" v="1040" actId="1076"/>
          <ac:spMkLst>
            <pc:docMk/>
            <pc:sldMk cId="979539923" sldId="261"/>
            <ac:spMk id="23" creationId="{F2C5BB4F-E09F-C850-588C-5A2D5153D6E6}"/>
          </ac:spMkLst>
        </pc:spChg>
        <pc:spChg chg="add mod">
          <ac:chgData name="Sadeghian, Bejan" userId="1476627a-f831-466f-a1ea-c106cc6c73ac" providerId="ADAL" clId="{B7285CA3-DD55-6D43-9784-45CAB2495F9D}" dt="2022-06-07T03:04:43.226" v="1042" actId="1076"/>
          <ac:spMkLst>
            <pc:docMk/>
            <pc:sldMk cId="979539923" sldId="261"/>
            <ac:spMk id="24" creationId="{29206DC6-78ED-25D7-3B3E-431632757EDD}"/>
          </ac:spMkLst>
        </pc:spChg>
        <pc:spChg chg="add mod">
          <ac:chgData name="Sadeghian, Bejan" userId="1476627a-f831-466f-a1ea-c106cc6c73ac" providerId="ADAL" clId="{B7285CA3-DD55-6D43-9784-45CAB2495F9D}" dt="2022-06-07T03:04:47.612" v="1044" actId="1076"/>
          <ac:spMkLst>
            <pc:docMk/>
            <pc:sldMk cId="979539923" sldId="261"/>
            <ac:spMk id="25" creationId="{81BCE68F-36B1-7CAD-2AFA-674545FE9BFE}"/>
          </ac:spMkLst>
        </pc:spChg>
        <pc:spChg chg="add mod">
          <ac:chgData name="Sadeghian, Bejan" userId="1476627a-f831-466f-a1ea-c106cc6c73ac" providerId="ADAL" clId="{B7285CA3-DD55-6D43-9784-45CAB2495F9D}" dt="2022-06-07T03:06:15.335" v="1080" actId="1076"/>
          <ac:spMkLst>
            <pc:docMk/>
            <pc:sldMk cId="979539923" sldId="261"/>
            <ac:spMk id="26" creationId="{19F4862D-6E7E-FCA0-9BD2-705BAE746AE0}"/>
          </ac:spMkLst>
        </pc:spChg>
        <pc:spChg chg="add mod">
          <ac:chgData name="Sadeghian, Bejan" userId="1476627a-f831-466f-a1ea-c106cc6c73ac" providerId="ADAL" clId="{B7285CA3-DD55-6D43-9784-45CAB2495F9D}" dt="2022-06-07T03:06:15.335" v="1080" actId="1076"/>
          <ac:spMkLst>
            <pc:docMk/>
            <pc:sldMk cId="979539923" sldId="261"/>
            <ac:spMk id="27" creationId="{79CD6166-EBD0-2BF9-722B-C1D2CA885512}"/>
          </ac:spMkLst>
        </pc:spChg>
        <pc:spChg chg="add mod">
          <ac:chgData name="Sadeghian, Bejan" userId="1476627a-f831-466f-a1ea-c106cc6c73ac" providerId="ADAL" clId="{B7285CA3-DD55-6D43-9784-45CAB2495F9D}" dt="2022-06-07T03:06:15.335" v="1080" actId="1076"/>
          <ac:spMkLst>
            <pc:docMk/>
            <pc:sldMk cId="979539923" sldId="261"/>
            <ac:spMk id="28" creationId="{526A130B-DB4A-5553-B0C9-CCA64E772945}"/>
          </ac:spMkLst>
        </pc:spChg>
        <pc:spChg chg="add mod">
          <ac:chgData name="Sadeghian, Bejan" userId="1476627a-f831-466f-a1ea-c106cc6c73ac" providerId="ADAL" clId="{B7285CA3-DD55-6D43-9784-45CAB2495F9D}" dt="2022-06-07T03:06:15.335" v="1080" actId="1076"/>
          <ac:spMkLst>
            <pc:docMk/>
            <pc:sldMk cId="979539923" sldId="261"/>
            <ac:spMk id="29" creationId="{94A74339-6F7A-2897-88DC-F71153858505}"/>
          </ac:spMkLst>
        </pc:spChg>
        <pc:spChg chg="add mod">
          <ac:chgData name="Sadeghian, Bejan" userId="1476627a-f831-466f-a1ea-c106cc6c73ac" providerId="ADAL" clId="{B7285CA3-DD55-6D43-9784-45CAB2495F9D}" dt="2022-06-07T03:06:20.687" v="1082" actId="1076"/>
          <ac:spMkLst>
            <pc:docMk/>
            <pc:sldMk cId="979539923" sldId="261"/>
            <ac:spMk id="30" creationId="{6E46B9AB-A0FC-11BB-F56B-6A1F25D9A6F0}"/>
          </ac:spMkLst>
        </pc:spChg>
        <pc:spChg chg="add del mod">
          <ac:chgData name="Sadeghian, Bejan" userId="1476627a-f831-466f-a1ea-c106cc6c73ac" providerId="ADAL" clId="{B7285CA3-DD55-6D43-9784-45CAB2495F9D}" dt="2022-06-07T03:06:45.264" v="1088" actId="478"/>
          <ac:spMkLst>
            <pc:docMk/>
            <pc:sldMk cId="979539923" sldId="261"/>
            <ac:spMk id="31" creationId="{F9DCA546-AC9B-5FF6-10F0-8EB2BBB7802B}"/>
          </ac:spMkLst>
        </pc:spChg>
        <pc:spChg chg="add mod">
          <ac:chgData name="Sadeghian, Bejan" userId="1476627a-f831-466f-a1ea-c106cc6c73ac" providerId="ADAL" clId="{B7285CA3-DD55-6D43-9784-45CAB2495F9D}" dt="2022-06-07T03:06:20.687" v="1082" actId="1076"/>
          <ac:spMkLst>
            <pc:docMk/>
            <pc:sldMk cId="979539923" sldId="261"/>
            <ac:spMk id="32" creationId="{1C53C1CE-9F14-78B8-C306-8878E585CD80}"/>
          </ac:spMkLst>
        </pc:spChg>
        <pc:spChg chg="add del mod">
          <ac:chgData name="Sadeghian, Bejan" userId="1476627a-f831-466f-a1ea-c106cc6c73ac" providerId="ADAL" clId="{B7285CA3-DD55-6D43-9784-45CAB2495F9D}" dt="2022-06-07T03:06:22.747" v="1083" actId="478"/>
          <ac:spMkLst>
            <pc:docMk/>
            <pc:sldMk cId="979539923" sldId="261"/>
            <ac:spMk id="33" creationId="{7ED2EBBE-754E-04FB-AD92-0DD8D401B4FC}"/>
          </ac:spMkLst>
        </pc:spChg>
        <pc:spChg chg="add mod">
          <ac:chgData name="Sadeghian, Bejan" userId="1476627a-f831-466f-a1ea-c106cc6c73ac" providerId="ADAL" clId="{B7285CA3-DD55-6D43-9784-45CAB2495F9D}" dt="2022-06-07T03:06:30.058" v="1085" actId="1076"/>
          <ac:spMkLst>
            <pc:docMk/>
            <pc:sldMk cId="979539923" sldId="261"/>
            <ac:spMk id="34" creationId="{AE146740-B738-0B9E-63B9-C63BE9FE14B5}"/>
          </ac:spMkLst>
        </pc:spChg>
        <pc:spChg chg="add mod">
          <ac:chgData name="Sadeghian, Bejan" userId="1476627a-f831-466f-a1ea-c106cc6c73ac" providerId="ADAL" clId="{B7285CA3-DD55-6D43-9784-45CAB2495F9D}" dt="2022-06-07T03:06:30.058" v="1085" actId="1076"/>
          <ac:spMkLst>
            <pc:docMk/>
            <pc:sldMk cId="979539923" sldId="261"/>
            <ac:spMk id="35" creationId="{7DAC8503-66D2-89F2-6402-D1D9610AF4B1}"/>
          </ac:spMkLst>
        </pc:spChg>
        <pc:spChg chg="add mod">
          <ac:chgData name="Sadeghian, Bejan" userId="1476627a-f831-466f-a1ea-c106cc6c73ac" providerId="ADAL" clId="{B7285CA3-DD55-6D43-9784-45CAB2495F9D}" dt="2022-06-07T03:06:30.058" v="1085" actId="1076"/>
          <ac:spMkLst>
            <pc:docMk/>
            <pc:sldMk cId="979539923" sldId="261"/>
            <ac:spMk id="36" creationId="{CEB911C8-BB90-223B-87A4-683828777EE3}"/>
          </ac:spMkLst>
        </pc:spChg>
        <pc:spChg chg="add del mod">
          <ac:chgData name="Sadeghian, Bejan" userId="1476627a-f831-466f-a1ea-c106cc6c73ac" providerId="ADAL" clId="{B7285CA3-DD55-6D43-9784-45CAB2495F9D}" dt="2022-06-07T03:06:36.056" v="1087" actId="478"/>
          <ac:spMkLst>
            <pc:docMk/>
            <pc:sldMk cId="979539923" sldId="261"/>
            <ac:spMk id="37" creationId="{2834CFA2-A77C-F618-47D1-F861C9784FE1}"/>
          </ac:spMkLst>
        </pc:spChg>
        <pc:spChg chg="add mod">
          <ac:chgData name="Sadeghian, Bejan" userId="1476627a-f831-466f-a1ea-c106cc6c73ac" providerId="ADAL" clId="{B7285CA3-DD55-6D43-9784-45CAB2495F9D}" dt="2022-06-07T03:07:04.848" v="1092" actId="1076"/>
          <ac:spMkLst>
            <pc:docMk/>
            <pc:sldMk cId="979539923" sldId="261"/>
            <ac:spMk id="38" creationId="{42AF62A5-8302-AC67-1284-D5FBFDFF2076}"/>
          </ac:spMkLst>
        </pc:spChg>
        <pc:cxnChg chg="add mod">
          <ac:chgData name="Sadeghian, Bejan" userId="1476627a-f831-466f-a1ea-c106cc6c73ac" providerId="ADAL" clId="{B7285CA3-DD55-6D43-9784-45CAB2495F9D}" dt="2022-06-07T03:04:35.858" v="1038" actId="1076"/>
          <ac:cxnSpMkLst>
            <pc:docMk/>
            <pc:sldMk cId="979539923" sldId="261"/>
            <ac:cxnSpMk id="10" creationId="{9890C28D-F4E0-BCCB-C113-5CDB519A96C6}"/>
          </ac:cxnSpMkLst>
        </pc:cxnChg>
        <pc:cxnChg chg="add mod">
          <ac:chgData name="Sadeghian, Bejan" userId="1476627a-f831-466f-a1ea-c106cc6c73ac" providerId="ADAL" clId="{B7285CA3-DD55-6D43-9784-45CAB2495F9D}" dt="2022-06-07T03:04:35.858" v="1038" actId="1076"/>
          <ac:cxnSpMkLst>
            <pc:docMk/>
            <pc:sldMk cId="979539923" sldId="261"/>
            <ac:cxnSpMk id="13" creationId="{47B36742-792F-BF61-BC0A-6B0D6636201D}"/>
          </ac:cxnSpMkLst>
        </pc:cxnChg>
        <pc:cxnChg chg="add mod">
          <ac:chgData name="Sadeghian, Bejan" userId="1476627a-f831-466f-a1ea-c106cc6c73ac" providerId="ADAL" clId="{B7285CA3-DD55-6D43-9784-45CAB2495F9D}" dt="2022-06-07T03:04:35.858" v="1038" actId="1076"/>
          <ac:cxnSpMkLst>
            <pc:docMk/>
            <pc:sldMk cId="979539923" sldId="261"/>
            <ac:cxnSpMk id="19" creationId="{029BB675-83FF-0821-48B9-E91308730A48}"/>
          </ac:cxnSpMkLst>
        </pc:cxnChg>
      </pc:sldChg>
      <pc:sldChg chg="addSp delSp modSp mod">
        <pc:chgData name="Sadeghian, Bejan" userId="1476627a-f831-466f-a1ea-c106cc6c73ac" providerId="ADAL" clId="{B7285CA3-DD55-6D43-9784-45CAB2495F9D}" dt="2022-06-07T03:14:11.224" v="1331" actId="20577"/>
        <pc:sldMkLst>
          <pc:docMk/>
          <pc:sldMk cId="3531324137" sldId="262"/>
        </pc:sldMkLst>
        <pc:spChg chg="mod">
          <ac:chgData name="Sadeghian, Bejan" userId="1476627a-f831-466f-a1ea-c106cc6c73ac" providerId="ADAL" clId="{B7285CA3-DD55-6D43-9784-45CAB2495F9D}" dt="2022-06-07T02:14:16.140" v="118" actId="20577"/>
          <ac:spMkLst>
            <pc:docMk/>
            <pc:sldMk cId="3531324137" sldId="262"/>
            <ac:spMk id="2" creationId="{4E9CA121-C6F8-776E-DC98-F90ED7EBCDDF}"/>
          </ac:spMkLst>
        </pc:spChg>
        <pc:spChg chg="mod">
          <ac:chgData name="Sadeghian, Bejan" userId="1476627a-f831-466f-a1ea-c106cc6c73ac" providerId="ADAL" clId="{B7285CA3-DD55-6D43-9784-45CAB2495F9D}" dt="2022-06-07T03:12:50.016" v="1304" actId="14100"/>
          <ac:spMkLst>
            <pc:docMk/>
            <pc:sldMk cId="3531324137" sldId="262"/>
            <ac:spMk id="3" creationId="{88C30607-3969-CF86-734D-9CD3840F5055}"/>
          </ac:spMkLst>
        </pc:spChg>
        <pc:spChg chg="add del mod">
          <ac:chgData name="Sadeghian, Bejan" userId="1476627a-f831-466f-a1ea-c106cc6c73ac" providerId="ADAL" clId="{B7285CA3-DD55-6D43-9784-45CAB2495F9D}" dt="2022-06-07T03:07:48.784" v="1095" actId="478"/>
          <ac:spMkLst>
            <pc:docMk/>
            <pc:sldMk cId="3531324137" sldId="262"/>
            <ac:spMk id="5" creationId="{13A3566A-8729-21F5-8C32-162BB01944DF}"/>
          </ac:spMkLst>
        </pc:spChg>
        <pc:spChg chg="add mod">
          <ac:chgData name="Sadeghian, Bejan" userId="1476627a-f831-466f-a1ea-c106cc6c73ac" providerId="ADAL" clId="{B7285CA3-DD55-6D43-9784-45CAB2495F9D}" dt="2022-06-07T03:13:35.367" v="1330" actId="1076"/>
          <ac:spMkLst>
            <pc:docMk/>
            <pc:sldMk cId="3531324137" sldId="262"/>
            <ac:spMk id="7" creationId="{786E2706-D8BF-5B73-89CA-E225E683D954}"/>
          </ac:spMkLst>
        </pc:spChg>
        <pc:spChg chg="add del mod">
          <ac:chgData name="Sadeghian, Bejan" userId="1476627a-f831-466f-a1ea-c106cc6c73ac" providerId="ADAL" clId="{B7285CA3-DD55-6D43-9784-45CAB2495F9D}" dt="2022-06-07T03:13:28.466" v="1329" actId="478"/>
          <ac:spMkLst>
            <pc:docMk/>
            <pc:sldMk cId="3531324137" sldId="262"/>
            <ac:spMk id="8" creationId="{55879A67-F616-F47F-3B5A-95725B43EB6C}"/>
          </ac:spMkLst>
        </pc:spChg>
        <pc:spChg chg="add mod">
          <ac:chgData name="Sadeghian, Bejan" userId="1476627a-f831-466f-a1ea-c106cc6c73ac" providerId="ADAL" clId="{B7285CA3-DD55-6D43-9784-45CAB2495F9D}" dt="2022-06-07T03:13:35.367" v="1330" actId="1076"/>
          <ac:spMkLst>
            <pc:docMk/>
            <pc:sldMk cId="3531324137" sldId="262"/>
            <ac:spMk id="10" creationId="{3B610936-F688-555F-562C-2AC82C62F0E3}"/>
          </ac:spMkLst>
        </pc:spChg>
        <pc:spChg chg="add mod">
          <ac:chgData name="Sadeghian, Bejan" userId="1476627a-f831-466f-a1ea-c106cc6c73ac" providerId="ADAL" clId="{B7285CA3-DD55-6D43-9784-45CAB2495F9D}" dt="2022-06-07T03:14:11.224" v="1331" actId="20577"/>
          <ac:spMkLst>
            <pc:docMk/>
            <pc:sldMk cId="3531324137" sldId="262"/>
            <ac:spMk id="13" creationId="{E93356A4-C6C0-C101-681C-80800657D8D5}"/>
          </ac:spMkLst>
        </pc:spChg>
        <pc:spChg chg="add mod">
          <ac:chgData name="Sadeghian, Bejan" userId="1476627a-f831-466f-a1ea-c106cc6c73ac" providerId="ADAL" clId="{B7285CA3-DD55-6D43-9784-45CAB2495F9D}" dt="2022-06-07T03:13:35.367" v="1330" actId="1076"/>
          <ac:spMkLst>
            <pc:docMk/>
            <pc:sldMk cId="3531324137" sldId="262"/>
            <ac:spMk id="14" creationId="{818B5C34-E875-8E6F-6D5E-C799375984DF}"/>
          </ac:spMkLst>
        </pc:spChg>
        <pc:spChg chg="add mod">
          <ac:chgData name="Sadeghian, Bejan" userId="1476627a-f831-466f-a1ea-c106cc6c73ac" providerId="ADAL" clId="{B7285CA3-DD55-6D43-9784-45CAB2495F9D}" dt="2022-06-07T03:13:35.367" v="1330" actId="1076"/>
          <ac:spMkLst>
            <pc:docMk/>
            <pc:sldMk cId="3531324137" sldId="262"/>
            <ac:spMk id="15" creationId="{17984E30-2268-6EA1-D1F5-ECC15F430867}"/>
          </ac:spMkLst>
        </pc:spChg>
        <pc:spChg chg="add del mod">
          <ac:chgData name="Sadeghian, Bejan" userId="1476627a-f831-466f-a1ea-c106cc6c73ac" providerId="ADAL" clId="{B7285CA3-DD55-6D43-9784-45CAB2495F9D}" dt="2022-06-07T03:10:43.297" v="1220" actId="478"/>
          <ac:spMkLst>
            <pc:docMk/>
            <pc:sldMk cId="3531324137" sldId="262"/>
            <ac:spMk id="17" creationId="{F154C821-2B7E-67F7-914D-CFE0F51C2959}"/>
          </ac:spMkLst>
        </pc:spChg>
        <pc:spChg chg="add mod">
          <ac:chgData name="Sadeghian, Bejan" userId="1476627a-f831-466f-a1ea-c106cc6c73ac" providerId="ADAL" clId="{B7285CA3-DD55-6D43-9784-45CAB2495F9D}" dt="2022-06-07T03:13:35.367" v="1330" actId="1076"/>
          <ac:spMkLst>
            <pc:docMk/>
            <pc:sldMk cId="3531324137" sldId="262"/>
            <ac:spMk id="19" creationId="{761114B4-07A6-382F-0017-D04AFFA884D2}"/>
          </ac:spMkLst>
        </pc:spChg>
        <pc:spChg chg="add mod">
          <ac:chgData name="Sadeghian, Bejan" userId="1476627a-f831-466f-a1ea-c106cc6c73ac" providerId="ADAL" clId="{B7285CA3-DD55-6D43-9784-45CAB2495F9D}" dt="2022-06-07T03:13:35.367" v="1330" actId="1076"/>
          <ac:spMkLst>
            <pc:docMk/>
            <pc:sldMk cId="3531324137" sldId="262"/>
            <ac:spMk id="20" creationId="{9707CAE4-5959-2633-E9CC-9A18F3A27309}"/>
          </ac:spMkLst>
        </pc:spChg>
        <pc:spChg chg="add mod">
          <ac:chgData name="Sadeghian, Bejan" userId="1476627a-f831-466f-a1ea-c106cc6c73ac" providerId="ADAL" clId="{B7285CA3-DD55-6D43-9784-45CAB2495F9D}" dt="2022-06-07T03:13:35.367" v="1330" actId="1076"/>
          <ac:spMkLst>
            <pc:docMk/>
            <pc:sldMk cId="3531324137" sldId="262"/>
            <ac:spMk id="23" creationId="{273785AD-5D54-02AC-4F39-18A2B8C1C20E}"/>
          </ac:spMkLst>
        </pc:spChg>
        <pc:picChg chg="add mod">
          <ac:chgData name="Sadeghian, Bejan" userId="1476627a-f831-466f-a1ea-c106cc6c73ac" providerId="ADAL" clId="{B7285CA3-DD55-6D43-9784-45CAB2495F9D}" dt="2022-06-07T03:13:35.367" v="1330" actId="1076"/>
          <ac:picMkLst>
            <pc:docMk/>
            <pc:sldMk cId="3531324137" sldId="262"/>
            <ac:picMk id="6" creationId="{4497C911-3539-2066-A11B-8B94A465F78C}"/>
          </ac:picMkLst>
        </pc:picChg>
        <pc:picChg chg="add mod">
          <ac:chgData name="Sadeghian, Bejan" userId="1476627a-f831-466f-a1ea-c106cc6c73ac" providerId="ADAL" clId="{B7285CA3-DD55-6D43-9784-45CAB2495F9D}" dt="2022-06-07T03:13:35.367" v="1330" actId="1076"/>
          <ac:picMkLst>
            <pc:docMk/>
            <pc:sldMk cId="3531324137" sldId="262"/>
            <ac:picMk id="9" creationId="{B8E7933C-1AF6-D43E-0CDC-695F4ABCC195}"/>
          </ac:picMkLst>
        </pc:picChg>
        <pc:picChg chg="add del mod">
          <ac:chgData name="Sadeghian, Bejan" userId="1476627a-f831-466f-a1ea-c106cc6c73ac" providerId="ADAL" clId="{B7285CA3-DD55-6D43-9784-45CAB2495F9D}" dt="2022-06-07T03:13:28.466" v="1329" actId="478"/>
          <ac:picMkLst>
            <pc:docMk/>
            <pc:sldMk cId="3531324137" sldId="262"/>
            <ac:picMk id="11" creationId="{02072305-4965-12FB-4E8C-EAAD587EB230}"/>
          </ac:picMkLst>
        </pc:picChg>
        <pc:picChg chg="add mod">
          <ac:chgData name="Sadeghian, Bejan" userId="1476627a-f831-466f-a1ea-c106cc6c73ac" providerId="ADAL" clId="{B7285CA3-DD55-6D43-9784-45CAB2495F9D}" dt="2022-06-07T03:13:35.367" v="1330" actId="1076"/>
          <ac:picMkLst>
            <pc:docMk/>
            <pc:sldMk cId="3531324137" sldId="262"/>
            <ac:picMk id="12" creationId="{AE941377-984D-6591-6BB9-13EA7221D206}"/>
          </ac:picMkLst>
        </pc:picChg>
        <pc:picChg chg="add del mod">
          <ac:chgData name="Sadeghian, Bejan" userId="1476627a-f831-466f-a1ea-c106cc6c73ac" providerId="ADAL" clId="{B7285CA3-DD55-6D43-9784-45CAB2495F9D}" dt="2022-06-07T03:10:43.297" v="1220" actId="478"/>
          <ac:picMkLst>
            <pc:docMk/>
            <pc:sldMk cId="3531324137" sldId="262"/>
            <ac:picMk id="16" creationId="{2C8BBF45-F6FE-5359-996A-FA6FB0191AEA}"/>
          </ac:picMkLst>
        </pc:picChg>
        <pc:picChg chg="add mod">
          <ac:chgData name="Sadeghian, Bejan" userId="1476627a-f831-466f-a1ea-c106cc6c73ac" providerId="ADAL" clId="{B7285CA3-DD55-6D43-9784-45CAB2495F9D}" dt="2022-06-07T03:13:35.367" v="1330" actId="1076"/>
          <ac:picMkLst>
            <pc:docMk/>
            <pc:sldMk cId="3531324137" sldId="262"/>
            <ac:picMk id="18" creationId="{BE2714E7-4064-6D18-DE3D-A05130F41597}"/>
          </ac:picMkLst>
        </pc:picChg>
        <pc:cxnChg chg="add del mod">
          <ac:chgData name="Sadeghian, Bejan" userId="1476627a-f831-466f-a1ea-c106cc6c73ac" providerId="ADAL" clId="{B7285CA3-DD55-6D43-9784-45CAB2495F9D}" dt="2022-06-07T03:12:11.878" v="1272" actId="478"/>
          <ac:cxnSpMkLst>
            <pc:docMk/>
            <pc:sldMk cId="3531324137" sldId="262"/>
            <ac:cxnSpMk id="22" creationId="{8519B3CE-93B3-C108-E736-4F81AE147F6A}"/>
          </ac:cxnSpMkLst>
        </pc:cxnChg>
      </pc:sldChg>
      <pc:sldChg chg="modSp mod">
        <pc:chgData name="Sadeghian, Bejan" userId="1476627a-f831-466f-a1ea-c106cc6c73ac" providerId="ADAL" clId="{B7285CA3-DD55-6D43-9784-45CAB2495F9D}" dt="2022-06-07T03:15:19.889" v="1333" actId="20577"/>
        <pc:sldMkLst>
          <pc:docMk/>
          <pc:sldMk cId="2097699269" sldId="266"/>
        </pc:sldMkLst>
        <pc:spChg chg="mod">
          <ac:chgData name="Sadeghian, Bejan" userId="1476627a-f831-466f-a1ea-c106cc6c73ac" providerId="ADAL" clId="{B7285CA3-DD55-6D43-9784-45CAB2495F9D}" dt="2022-06-07T03:15:19.889" v="1333" actId="20577"/>
          <ac:spMkLst>
            <pc:docMk/>
            <pc:sldMk cId="2097699269" sldId="266"/>
            <ac:spMk id="2" creationId="{4E9CA121-C6F8-776E-DC98-F90ED7EBCDDF}"/>
          </ac:spMkLst>
        </pc:spChg>
        <pc:spChg chg="mod">
          <ac:chgData name="Sadeghian, Bejan" userId="1476627a-f831-466f-a1ea-c106cc6c73ac" providerId="ADAL" clId="{B7285CA3-DD55-6D43-9784-45CAB2495F9D}" dt="2022-06-07T03:14:39.755" v="1332" actId="14100"/>
          <ac:spMkLst>
            <pc:docMk/>
            <pc:sldMk cId="2097699269" sldId="266"/>
            <ac:spMk id="7" creationId="{FDBE9F39-7C73-4315-917B-06AB2E5673BD}"/>
          </ac:spMkLst>
        </pc:spChg>
        <pc:spChg chg="mod">
          <ac:chgData name="Sadeghian, Bejan" userId="1476627a-f831-466f-a1ea-c106cc6c73ac" providerId="ADAL" clId="{B7285CA3-DD55-6D43-9784-45CAB2495F9D}" dt="2022-06-07T03:14:39.755" v="1332" actId="14100"/>
          <ac:spMkLst>
            <pc:docMk/>
            <pc:sldMk cId="2097699269" sldId="266"/>
            <ac:spMk id="8" creationId="{C0E335A4-514C-472F-9CC3-CBA30F93A401}"/>
          </ac:spMkLst>
        </pc:spChg>
      </pc:sldChg>
      <pc:sldChg chg="addSp modSp mod">
        <pc:chgData name="Sadeghian, Bejan" userId="1476627a-f831-466f-a1ea-c106cc6c73ac" providerId="ADAL" clId="{B7285CA3-DD55-6D43-9784-45CAB2495F9D}" dt="2022-06-07T03:20:46.286" v="1738" actId="14100"/>
        <pc:sldMkLst>
          <pc:docMk/>
          <pc:sldMk cId="1351842612" sldId="267"/>
        </pc:sldMkLst>
        <pc:spChg chg="mod">
          <ac:chgData name="Sadeghian, Bejan" userId="1476627a-f831-466f-a1ea-c106cc6c73ac" providerId="ADAL" clId="{B7285CA3-DD55-6D43-9784-45CAB2495F9D}" dt="2022-06-07T03:20:46.286" v="1738" actId="14100"/>
          <ac:spMkLst>
            <pc:docMk/>
            <pc:sldMk cId="1351842612" sldId="267"/>
            <ac:spMk id="3" creationId="{88C30607-3969-CF86-734D-9CD3840F5055}"/>
          </ac:spMkLst>
        </pc:spChg>
        <pc:spChg chg="add mod">
          <ac:chgData name="Sadeghian, Bejan" userId="1476627a-f831-466f-a1ea-c106cc6c73ac" providerId="ADAL" clId="{B7285CA3-DD55-6D43-9784-45CAB2495F9D}" dt="2022-06-07T03:20:19.010" v="1736" actId="20577"/>
          <ac:spMkLst>
            <pc:docMk/>
            <pc:sldMk cId="1351842612" sldId="267"/>
            <ac:spMk id="5" creationId="{30F23980-9388-20FA-A75B-91E2748F5E53}"/>
          </ac:spMkLst>
        </pc:spChg>
      </pc:sldChg>
      <pc:sldChg chg="modSp mod">
        <pc:chgData name="Sadeghian, Bejan" userId="1476627a-f831-466f-a1ea-c106cc6c73ac" providerId="ADAL" clId="{B7285CA3-DD55-6D43-9784-45CAB2495F9D}" dt="2022-06-07T01:58:54.094" v="1" actId="122"/>
        <pc:sldMkLst>
          <pc:docMk/>
          <pc:sldMk cId="3430594335" sldId="268"/>
        </pc:sldMkLst>
        <pc:spChg chg="mod">
          <ac:chgData name="Sadeghian, Bejan" userId="1476627a-f831-466f-a1ea-c106cc6c73ac" providerId="ADAL" clId="{B7285CA3-DD55-6D43-9784-45CAB2495F9D}" dt="2022-06-07T01:58:54.094" v="1" actId="122"/>
          <ac:spMkLst>
            <pc:docMk/>
            <pc:sldMk cId="3430594335" sldId="268"/>
            <ac:spMk id="58" creationId="{6AF38CC5-3FF6-D0C5-212F-422B73DD5138}"/>
          </ac:spMkLst>
        </pc:spChg>
      </pc:sldChg>
      <pc:sldChg chg="modSp mod">
        <pc:chgData name="Sadeghian, Bejan" userId="1476627a-f831-466f-a1ea-c106cc6c73ac" providerId="ADAL" clId="{B7285CA3-DD55-6D43-9784-45CAB2495F9D}" dt="2022-06-07T03:18:49.923" v="1671" actId="208"/>
        <pc:sldMkLst>
          <pc:docMk/>
          <pc:sldMk cId="1231143823" sldId="269"/>
        </pc:sldMkLst>
        <pc:spChg chg="mod">
          <ac:chgData name="Sadeghian, Bejan" userId="1476627a-f831-466f-a1ea-c106cc6c73ac" providerId="ADAL" clId="{B7285CA3-DD55-6D43-9784-45CAB2495F9D}" dt="2022-06-07T03:18:33.012" v="1670" actId="207"/>
          <ac:spMkLst>
            <pc:docMk/>
            <pc:sldMk cId="1231143823" sldId="269"/>
            <ac:spMk id="4" creationId="{D544FCD1-8839-2FAA-ADB9-2DFB53B459B6}"/>
          </ac:spMkLst>
        </pc:spChg>
        <pc:spChg chg="mod">
          <ac:chgData name="Sadeghian, Bejan" userId="1476627a-f831-466f-a1ea-c106cc6c73ac" providerId="ADAL" clId="{B7285CA3-DD55-6D43-9784-45CAB2495F9D}" dt="2022-06-07T03:18:33.012" v="1670" actId="207"/>
          <ac:spMkLst>
            <pc:docMk/>
            <pc:sldMk cId="1231143823" sldId="269"/>
            <ac:spMk id="5" creationId="{087CF4D0-DB95-7573-F61C-4A27F32B4E6B}"/>
          </ac:spMkLst>
        </pc:spChg>
        <pc:spChg chg="mod">
          <ac:chgData name="Sadeghian, Bejan" userId="1476627a-f831-466f-a1ea-c106cc6c73ac" providerId="ADAL" clId="{B7285CA3-DD55-6D43-9784-45CAB2495F9D}" dt="2022-06-07T03:18:33.012" v="1670" actId="207"/>
          <ac:spMkLst>
            <pc:docMk/>
            <pc:sldMk cId="1231143823" sldId="269"/>
            <ac:spMk id="6" creationId="{F4D1BE9E-B0A7-19F4-9284-5997D0662EC3}"/>
          </ac:spMkLst>
        </pc:spChg>
        <pc:spChg chg="mod">
          <ac:chgData name="Sadeghian, Bejan" userId="1476627a-f831-466f-a1ea-c106cc6c73ac" providerId="ADAL" clId="{B7285CA3-DD55-6D43-9784-45CAB2495F9D}" dt="2022-06-07T03:18:33.012" v="1670" actId="207"/>
          <ac:spMkLst>
            <pc:docMk/>
            <pc:sldMk cId="1231143823" sldId="269"/>
            <ac:spMk id="7" creationId="{C6D0F7FE-DDD4-860F-A953-FEAAC4D16D1F}"/>
          </ac:spMkLst>
        </pc:spChg>
        <pc:spChg chg="mod">
          <ac:chgData name="Sadeghian, Bejan" userId="1476627a-f831-466f-a1ea-c106cc6c73ac" providerId="ADAL" clId="{B7285CA3-DD55-6D43-9784-45CAB2495F9D}" dt="2022-06-07T03:18:33.012" v="1670" actId="207"/>
          <ac:spMkLst>
            <pc:docMk/>
            <pc:sldMk cId="1231143823" sldId="269"/>
            <ac:spMk id="9" creationId="{62C0CFA0-863E-793C-B4C9-0170237E5760}"/>
          </ac:spMkLst>
        </pc:spChg>
        <pc:spChg chg="mod">
          <ac:chgData name="Sadeghian, Bejan" userId="1476627a-f831-466f-a1ea-c106cc6c73ac" providerId="ADAL" clId="{B7285CA3-DD55-6D43-9784-45CAB2495F9D}" dt="2022-06-07T03:18:33.012" v="1670" actId="207"/>
          <ac:spMkLst>
            <pc:docMk/>
            <pc:sldMk cId="1231143823" sldId="269"/>
            <ac:spMk id="10" creationId="{8E1C696A-4341-7DD9-7B54-B7EDAF5F985C}"/>
          </ac:spMkLst>
        </pc:spChg>
        <pc:spChg chg="mod">
          <ac:chgData name="Sadeghian, Bejan" userId="1476627a-f831-466f-a1ea-c106cc6c73ac" providerId="ADAL" clId="{B7285CA3-DD55-6D43-9784-45CAB2495F9D}" dt="2022-06-07T03:18:33.012" v="1670" actId="207"/>
          <ac:spMkLst>
            <pc:docMk/>
            <pc:sldMk cId="1231143823" sldId="269"/>
            <ac:spMk id="11" creationId="{E152D2FC-D72B-A8BB-358A-9FA5F9842FAB}"/>
          </ac:spMkLst>
        </pc:spChg>
        <pc:cxnChg chg="mod">
          <ac:chgData name="Sadeghian, Bejan" userId="1476627a-f831-466f-a1ea-c106cc6c73ac" providerId="ADAL" clId="{B7285CA3-DD55-6D43-9784-45CAB2495F9D}" dt="2022-06-07T03:18:49.923" v="1671" actId="208"/>
          <ac:cxnSpMkLst>
            <pc:docMk/>
            <pc:sldMk cId="1231143823" sldId="269"/>
            <ac:cxnSpMk id="13" creationId="{68194B3D-FC29-D6E0-EC62-C3C7569CF225}"/>
          </ac:cxnSpMkLst>
        </pc:cxnChg>
        <pc:cxnChg chg="mod">
          <ac:chgData name="Sadeghian, Bejan" userId="1476627a-f831-466f-a1ea-c106cc6c73ac" providerId="ADAL" clId="{B7285CA3-DD55-6D43-9784-45CAB2495F9D}" dt="2022-06-07T03:18:49.923" v="1671" actId="208"/>
          <ac:cxnSpMkLst>
            <pc:docMk/>
            <pc:sldMk cId="1231143823" sldId="269"/>
            <ac:cxnSpMk id="18" creationId="{4F19F5C7-ADD1-4BD4-D61B-0D09147573B7}"/>
          </ac:cxnSpMkLst>
        </pc:cxnChg>
        <pc:cxnChg chg="mod">
          <ac:chgData name="Sadeghian, Bejan" userId="1476627a-f831-466f-a1ea-c106cc6c73ac" providerId="ADAL" clId="{B7285CA3-DD55-6D43-9784-45CAB2495F9D}" dt="2022-06-07T03:18:49.923" v="1671" actId="208"/>
          <ac:cxnSpMkLst>
            <pc:docMk/>
            <pc:sldMk cId="1231143823" sldId="269"/>
            <ac:cxnSpMk id="23" creationId="{16276B08-08AD-EC94-15EB-7E2ED9AEBB5F}"/>
          </ac:cxnSpMkLst>
        </pc:cxnChg>
        <pc:cxnChg chg="mod">
          <ac:chgData name="Sadeghian, Bejan" userId="1476627a-f831-466f-a1ea-c106cc6c73ac" providerId="ADAL" clId="{B7285CA3-DD55-6D43-9784-45CAB2495F9D}" dt="2022-06-07T03:18:49.923" v="1671" actId="208"/>
          <ac:cxnSpMkLst>
            <pc:docMk/>
            <pc:sldMk cId="1231143823" sldId="269"/>
            <ac:cxnSpMk id="24" creationId="{75420CAD-D5A7-A05C-2633-919F65FE6370}"/>
          </ac:cxnSpMkLst>
        </pc:cxnChg>
        <pc:cxnChg chg="mod">
          <ac:chgData name="Sadeghian, Bejan" userId="1476627a-f831-466f-a1ea-c106cc6c73ac" providerId="ADAL" clId="{B7285CA3-DD55-6D43-9784-45CAB2495F9D}" dt="2022-06-07T03:18:49.923" v="1671" actId="208"/>
          <ac:cxnSpMkLst>
            <pc:docMk/>
            <pc:sldMk cId="1231143823" sldId="269"/>
            <ac:cxnSpMk id="27" creationId="{9232A32F-5060-8973-BC1C-37C14845AED4}"/>
          </ac:cxnSpMkLst>
        </pc:cxnChg>
        <pc:cxnChg chg="mod">
          <ac:chgData name="Sadeghian, Bejan" userId="1476627a-f831-466f-a1ea-c106cc6c73ac" providerId="ADAL" clId="{B7285CA3-DD55-6D43-9784-45CAB2495F9D}" dt="2022-06-07T03:18:49.923" v="1671" actId="208"/>
          <ac:cxnSpMkLst>
            <pc:docMk/>
            <pc:sldMk cId="1231143823" sldId="269"/>
            <ac:cxnSpMk id="29" creationId="{8EFC8C8A-D8FF-4131-6F20-F5E15701C104}"/>
          </ac:cxnSpMkLst>
        </pc:cxnChg>
        <pc:cxnChg chg="mod">
          <ac:chgData name="Sadeghian, Bejan" userId="1476627a-f831-466f-a1ea-c106cc6c73ac" providerId="ADAL" clId="{B7285CA3-DD55-6D43-9784-45CAB2495F9D}" dt="2022-06-07T03:18:49.923" v="1671" actId="208"/>
          <ac:cxnSpMkLst>
            <pc:docMk/>
            <pc:sldMk cId="1231143823" sldId="269"/>
            <ac:cxnSpMk id="30" creationId="{FC7BE7EA-B311-F4D5-42BA-903EEDDCD11D}"/>
          </ac:cxnSpMkLst>
        </pc:cxnChg>
      </pc:sldChg>
      <pc:sldChg chg="modSp mod">
        <pc:chgData name="Sadeghian, Bejan" userId="1476627a-f831-466f-a1ea-c106cc6c73ac" providerId="ADAL" clId="{B7285CA3-DD55-6D43-9784-45CAB2495F9D}" dt="2022-06-07T02:06:50.061" v="25" actId="20577"/>
        <pc:sldMkLst>
          <pc:docMk/>
          <pc:sldMk cId="3208636565" sldId="526"/>
        </pc:sldMkLst>
        <pc:spChg chg="mod">
          <ac:chgData name="Sadeghian, Bejan" userId="1476627a-f831-466f-a1ea-c106cc6c73ac" providerId="ADAL" clId="{B7285CA3-DD55-6D43-9784-45CAB2495F9D}" dt="2022-06-07T02:06:50.061" v="25" actId="20577"/>
          <ac:spMkLst>
            <pc:docMk/>
            <pc:sldMk cId="3208636565" sldId="526"/>
            <ac:spMk id="2" creationId="{682C7B6C-5DB2-4DA5-904C-AB1A37288EE9}"/>
          </ac:spMkLst>
        </pc:spChg>
      </pc:sldChg>
      <pc:sldChg chg="modSp mod modCm">
        <pc:chgData name="Sadeghian, Bejan" userId="1476627a-f831-466f-a1ea-c106cc6c73ac" providerId="ADAL" clId="{B7285CA3-DD55-6D43-9784-45CAB2495F9D}" dt="2022-06-07T02:54:18.155" v="222" actId="1038"/>
        <pc:sldMkLst>
          <pc:docMk/>
          <pc:sldMk cId="3590848406" sldId="529"/>
        </pc:sldMkLst>
        <pc:cxnChg chg="mod">
          <ac:chgData name="Sadeghian, Bejan" userId="1476627a-f831-466f-a1ea-c106cc6c73ac" providerId="ADAL" clId="{B7285CA3-DD55-6D43-9784-45CAB2495F9D}" dt="2022-06-07T02:54:18.155" v="222" actId="1038"/>
          <ac:cxnSpMkLst>
            <pc:docMk/>
            <pc:sldMk cId="3590848406" sldId="529"/>
            <ac:cxnSpMk id="4" creationId="{C239CF41-E364-4583-E2DD-3B5B3C408E1E}"/>
          </ac:cxnSpMkLst>
        </pc:cxnChg>
        <pc:cxnChg chg="mod">
          <ac:chgData name="Sadeghian, Bejan" userId="1476627a-f831-466f-a1ea-c106cc6c73ac" providerId="ADAL" clId="{B7285CA3-DD55-6D43-9784-45CAB2495F9D}" dt="2022-06-07T02:54:13.775" v="218" actId="14100"/>
          <ac:cxnSpMkLst>
            <pc:docMk/>
            <pc:sldMk cId="3590848406" sldId="529"/>
            <ac:cxnSpMk id="23" creationId="{E5C0EA6D-1044-3926-27AE-B23566208D86}"/>
          </ac:cxnSpMkLst>
        </pc:cxnChg>
        <pc:cxnChg chg="mod">
          <ac:chgData name="Sadeghian, Bejan" userId="1476627a-f831-466f-a1ea-c106cc6c73ac" providerId="ADAL" clId="{B7285CA3-DD55-6D43-9784-45CAB2495F9D}" dt="2022-06-07T02:54:03.237" v="216" actId="14100"/>
          <ac:cxnSpMkLst>
            <pc:docMk/>
            <pc:sldMk cId="3590848406" sldId="529"/>
            <ac:cxnSpMk id="27" creationId="{90220528-3EA0-9B64-2E48-E5E369076AC8}"/>
          </ac:cxnSpMkLst>
        </pc:cxnChg>
      </pc:sldChg>
    </pc:docChg>
  </pc:docChgLst>
  <pc:docChgLst>
    <pc:chgData name="Sadeghian, Bejan" userId="S::bsadeghian@kpmg.com::1476627a-f831-466f-a1ea-c106cc6c73ac" providerId="AD" clId="Web-{271077FD-6F86-4EA3-97A5-464FCC82D7A8}"/>
    <pc:docChg chg="modSld">
      <pc:chgData name="Sadeghian, Bejan" userId="S::bsadeghian@kpmg.com::1476627a-f831-466f-a1ea-c106cc6c73ac" providerId="AD" clId="Web-{271077FD-6F86-4EA3-97A5-464FCC82D7A8}" dt="2022-06-07T03:29:10.075" v="175" actId="20577"/>
      <pc:docMkLst>
        <pc:docMk/>
      </pc:docMkLst>
      <pc:sldChg chg="modSp">
        <pc:chgData name="Sadeghian, Bejan" userId="S::bsadeghian@kpmg.com::1476627a-f831-466f-a1ea-c106cc6c73ac" providerId="AD" clId="Web-{271077FD-6F86-4EA3-97A5-464FCC82D7A8}" dt="2022-06-07T03:26:09.675" v="119" actId="20577"/>
        <pc:sldMkLst>
          <pc:docMk/>
          <pc:sldMk cId="1857814140" sldId="258"/>
        </pc:sldMkLst>
        <pc:spChg chg="mod">
          <ac:chgData name="Sadeghian, Bejan" userId="S::bsadeghian@kpmg.com::1476627a-f831-466f-a1ea-c106cc6c73ac" providerId="AD" clId="Web-{271077FD-6F86-4EA3-97A5-464FCC82D7A8}" dt="2022-06-07T03:25:47.111" v="115" actId="20577"/>
          <ac:spMkLst>
            <pc:docMk/>
            <pc:sldMk cId="1857814140" sldId="258"/>
            <ac:spMk id="2" creationId="{4E9CA121-C6F8-776E-DC98-F90ED7EBCDDF}"/>
          </ac:spMkLst>
        </pc:spChg>
        <pc:spChg chg="mod">
          <ac:chgData name="Sadeghian, Bejan" userId="S::bsadeghian@kpmg.com::1476627a-f831-466f-a1ea-c106cc6c73ac" providerId="AD" clId="Web-{271077FD-6F86-4EA3-97A5-464FCC82D7A8}" dt="2022-06-07T03:26:09.675" v="119" actId="20577"/>
          <ac:spMkLst>
            <pc:docMk/>
            <pc:sldMk cId="1857814140" sldId="258"/>
            <ac:spMk id="3" creationId="{88C30607-3969-CF86-734D-9CD3840F5055}"/>
          </ac:spMkLst>
        </pc:spChg>
      </pc:sldChg>
      <pc:sldChg chg="modSp">
        <pc:chgData name="Sadeghian, Bejan" userId="S::bsadeghian@kpmg.com::1476627a-f831-466f-a1ea-c106cc6c73ac" providerId="AD" clId="Web-{271077FD-6F86-4EA3-97A5-464FCC82D7A8}" dt="2022-06-07T03:24:01.793" v="102" actId="20577"/>
        <pc:sldMkLst>
          <pc:docMk/>
          <pc:sldMk cId="979539923" sldId="261"/>
        </pc:sldMkLst>
        <pc:spChg chg="mod">
          <ac:chgData name="Sadeghian, Bejan" userId="S::bsadeghian@kpmg.com::1476627a-f831-466f-a1ea-c106cc6c73ac" providerId="AD" clId="Web-{271077FD-6F86-4EA3-97A5-464FCC82D7A8}" dt="2022-06-07T03:24:01.793" v="102" actId="20577"/>
          <ac:spMkLst>
            <pc:docMk/>
            <pc:sldMk cId="979539923" sldId="261"/>
            <ac:spMk id="3" creationId="{88C30607-3969-CF86-734D-9CD3840F5055}"/>
          </ac:spMkLst>
        </pc:spChg>
      </pc:sldChg>
      <pc:sldChg chg="modSp">
        <pc:chgData name="Sadeghian, Bejan" userId="S::bsadeghian@kpmg.com::1476627a-f831-466f-a1ea-c106cc6c73ac" providerId="AD" clId="Web-{271077FD-6F86-4EA3-97A5-464FCC82D7A8}" dt="2022-06-07T03:29:10.075" v="175" actId="20577"/>
        <pc:sldMkLst>
          <pc:docMk/>
          <pc:sldMk cId="1351842612" sldId="267"/>
        </pc:sldMkLst>
        <pc:spChg chg="mod">
          <ac:chgData name="Sadeghian, Bejan" userId="S::bsadeghian@kpmg.com::1476627a-f831-466f-a1ea-c106cc6c73ac" providerId="AD" clId="Web-{271077FD-6F86-4EA3-97A5-464FCC82D7A8}" dt="2022-06-07T03:28:56.637" v="174" actId="20577"/>
          <ac:spMkLst>
            <pc:docMk/>
            <pc:sldMk cId="1351842612" sldId="267"/>
            <ac:spMk id="3" creationId="{88C30607-3969-CF86-734D-9CD3840F5055}"/>
          </ac:spMkLst>
        </pc:spChg>
        <pc:spChg chg="mod">
          <ac:chgData name="Sadeghian, Bejan" userId="S::bsadeghian@kpmg.com::1476627a-f831-466f-a1ea-c106cc6c73ac" providerId="AD" clId="Web-{271077FD-6F86-4EA3-97A5-464FCC82D7A8}" dt="2022-06-07T03:29:10.075" v="175" actId="20577"/>
          <ac:spMkLst>
            <pc:docMk/>
            <pc:sldMk cId="1351842612" sldId="267"/>
            <ac:spMk id="4" creationId="{C7BB8692-E386-470A-83A3-718971AA96E0}"/>
          </ac:spMkLst>
        </pc:spChg>
        <pc:spChg chg="mod">
          <ac:chgData name="Sadeghian, Bejan" userId="S::bsadeghian@kpmg.com::1476627a-f831-466f-a1ea-c106cc6c73ac" providerId="AD" clId="Web-{271077FD-6F86-4EA3-97A5-464FCC82D7A8}" dt="2022-06-07T03:27:52.868" v="163" actId="20577"/>
          <ac:spMkLst>
            <pc:docMk/>
            <pc:sldMk cId="1351842612" sldId="267"/>
            <ac:spMk id="5" creationId="{30F23980-9388-20FA-A75B-91E2748F5E53}"/>
          </ac:spMkLst>
        </pc:spChg>
      </pc:sldChg>
      <pc:sldChg chg="modSp">
        <pc:chgData name="Sadeghian, Bejan" userId="S::bsadeghian@kpmg.com::1476627a-f831-466f-a1ea-c106cc6c73ac" providerId="AD" clId="Web-{271077FD-6F86-4EA3-97A5-464FCC82D7A8}" dt="2022-06-07T03:24:30.592" v="104" actId="20577"/>
        <pc:sldMkLst>
          <pc:docMk/>
          <pc:sldMk cId="3590848406" sldId="529"/>
        </pc:sldMkLst>
        <pc:spChg chg="mod">
          <ac:chgData name="Sadeghian, Bejan" userId="S::bsadeghian@kpmg.com::1476627a-f831-466f-a1ea-c106cc6c73ac" providerId="AD" clId="Web-{271077FD-6F86-4EA3-97A5-464FCC82D7A8}" dt="2022-06-07T03:24:30.592" v="104" actId="20577"/>
          <ac:spMkLst>
            <pc:docMk/>
            <pc:sldMk cId="3590848406" sldId="529"/>
            <ac:spMk id="19" creationId="{F5F77D9D-AD8E-4E18-9C8B-661D6A1781F4}"/>
          </ac:spMkLst>
        </pc:spChg>
      </pc:sldChg>
    </pc:docChg>
  </pc:docChgLst>
</pc:chgInfo>
</file>

<file path=ppt/comments/modernComment_211_D607FF96.xml><?xml version="1.0" encoding="utf-8"?>
<p188:cmLst xmlns:a="http://schemas.openxmlformats.org/drawingml/2006/main" xmlns:r="http://schemas.openxmlformats.org/officeDocument/2006/relationships" xmlns:p188="http://schemas.microsoft.com/office/powerpoint/2018/8/main">
  <p188:cm id="{C2ED5F04-0C32-4DA2-9C99-7301EECB5743}" authorId="{647B7EAD-79A4-45A1-5FAF-CBB3A54E062E}" status="resolved" created="2022-06-07T01:46:17.210" complete="100000">
    <pc:sldMkLst xmlns:pc="http://schemas.microsoft.com/office/powerpoint/2013/main/command">
      <pc:docMk/>
      <pc:sldMk cId="3590848406" sldId="529"/>
    </pc:sldMkLst>
    <p188:txBody>
      <a:bodyPr/>
      <a:lstStyle/>
      <a:p>
        <a:r>
          <a:rPr lang="en-US"/>
          <a:t>[@Sadeghian, Bejan] - I've updated this page to mirror the left-to-right flow on page 9. I also brought-forward some of the labeling as well.</a:t>
        </a:r>
      </a:p>
    </p188:txBody>
  </p188:cm>
</p188:cmLst>
</file>

<file path=ppt/comments/modernComment_215_6764A449.xml><?xml version="1.0" encoding="utf-8"?>
<p188:cmLst xmlns:a="http://schemas.openxmlformats.org/drawingml/2006/main" xmlns:r="http://schemas.openxmlformats.org/officeDocument/2006/relationships" xmlns:p188="http://schemas.microsoft.com/office/powerpoint/2018/8/main">
  <p188:cm id="{6407E2C0-B3AD-4B8A-B6DD-966AD62C0DB5}" authorId="{C46E7194-1F7F-B7D7-AE06-AD5268835573}" status="resolved" created="2022-06-07T00:44:15.023">
    <ac:txMkLst xmlns:ac="http://schemas.microsoft.com/office/drawing/2013/main/command">
      <pc:docMk xmlns:pc="http://schemas.microsoft.com/office/powerpoint/2013/main/command"/>
      <pc:sldMk xmlns:pc="http://schemas.microsoft.com/office/powerpoint/2013/main/command" cId="1734648905" sldId="533"/>
      <ac:spMk id="6" creationId="{0B4A5878-E53E-4FEC-A82D-7C9FC4268D72}"/>
      <ac:txMk cp="502" len="372">
        <ac:context len="876" hash="2505262301"/>
      </ac:txMk>
    </ac:txMkLst>
    <p188:pos x="1539240" y="4495800"/>
    <p188:replyLst>
      <p188:reply id="{C75C3A58-6891-48AD-B175-D67C13655A7A}" authorId="{647B7EAD-79A4-45A1-5FAF-CBB3A54E062E}" created="2022-06-07T01:38:05.452">
        <p188:txBody>
          <a:bodyPr/>
          <a:lstStyle/>
          <a:p>
            <a:r>
              <a:rPr lang="en-US"/>
              <a:t>[@Sadeghian, Bejan] - this looks good to me.</a:t>
            </a:r>
          </a:p>
        </p188:txBody>
      </p188:reply>
    </p188:replyLst>
    <p188:txBody>
      <a:bodyPr/>
      <a:lstStyle/>
      <a:p>
        <a:r>
          <a:rPr lang="en-US"/>
          <a:t>Edited this section, let me know your thoughts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07/06/2022</a:t>
            </a:fld>
            <a:endParaRPr lang="en-GB">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07/06/2022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Order, User, Product</a:t>
            </a:r>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a:p>
        </p:txBody>
      </p:sp>
    </p:spTree>
    <p:extLst>
      <p:ext uri="{BB962C8B-B14F-4D97-AF65-F5344CB8AC3E}">
        <p14:creationId xmlns:p14="http://schemas.microsoft.com/office/powerpoint/2010/main" val="1249837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5239" y="1933502"/>
            <a:ext cx="5243230" cy="2734685"/>
          </a:xfrm>
          <a:noFill/>
          <a:ln w="3175">
            <a:noFill/>
            <a:prstDash val="lgDash"/>
          </a:ln>
        </p:spPr>
        <p:txBody>
          <a:bodyPr lIns="0" tIns="0" rIns="0" bIns="0" anchor="t" anchorCtr="0">
            <a:noAutofit/>
          </a:bodyPr>
          <a:lstStyle>
            <a:lvl1pPr algn="l">
              <a:lnSpc>
                <a:spcPct val="100000"/>
              </a:lnSpc>
              <a:defRPr sz="48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505239" y="4752153"/>
            <a:ext cx="5243230"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7C6501E6-5CE3-CE48-B5C2-A0329FC68BC6}"/>
              </a:ext>
            </a:extLst>
          </p:cNvPr>
          <p:cNvSpPr>
            <a:spLocks noChangeAspect="1" noEditPoints="1"/>
          </p:cNvSpPr>
          <p:nvPr userDrawn="1"/>
        </p:nvSpPr>
        <p:spPr bwMode="auto">
          <a:xfrm>
            <a:off x="505239" y="43180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TextBox 6">
            <a:extLst>
              <a:ext uri="{FF2B5EF4-FFF2-40B4-BE49-F238E27FC236}">
                <a16:creationId xmlns:a16="http://schemas.microsoft.com/office/drawing/2014/main" id="{73094155-CFCB-7E40-A409-EFA87B80FE99}"/>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9" name="TextBox 8">
            <a:extLst>
              <a:ext uri="{FF2B5EF4-FFF2-40B4-BE49-F238E27FC236}">
                <a16:creationId xmlns:a16="http://schemas.microsoft.com/office/drawing/2014/main" id="{B11EB9E1-1B14-E447-9533-F168BEFD5D34}"/>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0" name="TextBox 9">
            <a:extLst>
              <a:ext uri="{FF2B5EF4-FFF2-40B4-BE49-F238E27FC236}">
                <a16:creationId xmlns:a16="http://schemas.microsoft.com/office/drawing/2014/main" id="{94166104-2D2F-FB4B-A619-EB6C2B953E87}"/>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1" name="TextBox 10">
            <a:extLst>
              <a:ext uri="{FF2B5EF4-FFF2-40B4-BE49-F238E27FC236}">
                <a16:creationId xmlns:a16="http://schemas.microsoft.com/office/drawing/2014/main" id="{42B779B0-2D8C-404F-9D1E-9E6494DF005F}"/>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2" name="TextBox 11">
            <a:extLst>
              <a:ext uri="{FF2B5EF4-FFF2-40B4-BE49-F238E27FC236}">
                <a16:creationId xmlns:a16="http://schemas.microsoft.com/office/drawing/2014/main" id="{DF63D9B4-3FE7-7B48-A645-73A47F47D545}"/>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3" name="TextBox 12">
            <a:extLst>
              <a:ext uri="{FF2B5EF4-FFF2-40B4-BE49-F238E27FC236}">
                <a16:creationId xmlns:a16="http://schemas.microsoft.com/office/drawing/2014/main" id="{35D49BF0-B036-C14C-81FE-06D93EA2C95D}"/>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4" name="TextBox 13">
            <a:extLst>
              <a:ext uri="{FF2B5EF4-FFF2-40B4-BE49-F238E27FC236}">
                <a16:creationId xmlns:a16="http://schemas.microsoft.com/office/drawing/2014/main" id="{6E3570B7-E2F8-5C4E-BF2D-DCCFD787E1B1}"/>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5" name="TextBox 14">
            <a:extLst>
              <a:ext uri="{FF2B5EF4-FFF2-40B4-BE49-F238E27FC236}">
                <a16:creationId xmlns:a16="http://schemas.microsoft.com/office/drawing/2014/main" id="{AF59174B-4B98-9542-BAAB-C48D47E7AE89}"/>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6" name="TextBox 15">
            <a:extLst>
              <a:ext uri="{FF2B5EF4-FFF2-40B4-BE49-F238E27FC236}">
                <a16:creationId xmlns:a16="http://schemas.microsoft.com/office/drawing/2014/main" id="{F6085333-B98F-6942-9229-78AB8EF31D2D}"/>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7" name="TextBox 16">
            <a:extLst>
              <a:ext uri="{FF2B5EF4-FFF2-40B4-BE49-F238E27FC236}">
                <a16:creationId xmlns:a16="http://schemas.microsoft.com/office/drawing/2014/main" id="{B2645534-E83B-0D4F-87DC-E5879FE5092D}"/>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18" name="TextBox 17">
            <a:extLst>
              <a:ext uri="{FF2B5EF4-FFF2-40B4-BE49-F238E27FC236}">
                <a16:creationId xmlns:a16="http://schemas.microsoft.com/office/drawing/2014/main" id="{1D1B9A1F-AC3D-E34C-947E-4491D816FC8F}"/>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9" name="TextBox 18">
            <a:extLst>
              <a:ext uri="{FF2B5EF4-FFF2-40B4-BE49-F238E27FC236}">
                <a16:creationId xmlns:a16="http://schemas.microsoft.com/office/drawing/2014/main" id="{7A95650C-234C-8947-A015-DFB10D57A332}"/>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0" name="TextBox 19">
            <a:extLst>
              <a:ext uri="{FF2B5EF4-FFF2-40B4-BE49-F238E27FC236}">
                <a16:creationId xmlns:a16="http://schemas.microsoft.com/office/drawing/2014/main" id="{B4F65E08-2285-2E47-9F4F-E0B6EA0281C7}"/>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1" name="TextBox 20">
            <a:extLst>
              <a:ext uri="{FF2B5EF4-FFF2-40B4-BE49-F238E27FC236}">
                <a16:creationId xmlns:a16="http://schemas.microsoft.com/office/drawing/2014/main" id="{52595D34-19EA-804E-A857-48F1FF414742}"/>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2" name="TextBox 21">
            <a:extLst>
              <a:ext uri="{FF2B5EF4-FFF2-40B4-BE49-F238E27FC236}">
                <a16:creationId xmlns:a16="http://schemas.microsoft.com/office/drawing/2014/main" id="{9B8D7E74-5D7C-7541-A1C7-ADB013EF87FA}"/>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3" name="TextBox 22">
            <a:extLst>
              <a:ext uri="{FF2B5EF4-FFF2-40B4-BE49-F238E27FC236}">
                <a16:creationId xmlns:a16="http://schemas.microsoft.com/office/drawing/2014/main" id="{60150ABD-DDBA-9B48-B4D5-3A9760FF1E5C}"/>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4" name="TextBox 23">
            <a:extLst>
              <a:ext uri="{FF2B5EF4-FFF2-40B4-BE49-F238E27FC236}">
                <a16:creationId xmlns:a16="http://schemas.microsoft.com/office/drawing/2014/main" id="{A9F4EF1C-0043-D441-B330-F3E1924BA387}"/>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5" name="TextBox 24">
            <a:extLst>
              <a:ext uri="{FF2B5EF4-FFF2-40B4-BE49-F238E27FC236}">
                <a16:creationId xmlns:a16="http://schemas.microsoft.com/office/drawing/2014/main" id="{0EBD4D8F-0193-934C-936B-0E5F77C57CBD}"/>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6" name="TextBox 25">
            <a:extLst>
              <a:ext uri="{FF2B5EF4-FFF2-40B4-BE49-F238E27FC236}">
                <a16:creationId xmlns:a16="http://schemas.microsoft.com/office/drawing/2014/main" id="{12923444-8699-AB44-A766-5CC5C5D9329C}"/>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27" name="TextBox 26">
            <a:extLst>
              <a:ext uri="{FF2B5EF4-FFF2-40B4-BE49-F238E27FC236}">
                <a16:creationId xmlns:a16="http://schemas.microsoft.com/office/drawing/2014/main" id="{A4D46FE9-9558-EF44-A039-ACCF1BC1F9D2}"/>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28" name="TextBox 27">
            <a:extLst>
              <a:ext uri="{FF2B5EF4-FFF2-40B4-BE49-F238E27FC236}">
                <a16:creationId xmlns:a16="http://schemas.microsoft.com/office/drawing/2014/main" id="{D0DE0D1C-DE48-8E47-8EB9-DAFB960815D3}"/>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29" name="TextBox 28">
            <a:extLst>
              <a:ext uri="{FF2B5EF4-FFF2-40B4-BE49-F238E27FC236}">
                <a16:creationId xmlns:a16="http://schemas.microsoft.com/office/drawing/2014/main" id="{7F96D203-1CAF-7C4F-A5EC-C0AD96837F46}"/>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Tree>
    <p:extLst>
      <p:ext uri="{BB962C8B-B14F-4D97-AF65-F5344CB8AC3E}">
        <p14:creationId xmlns:p14="http://schemas.microsoft.com/office/powerpoint/2010/main" val="31931957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ve the fold color - dark 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1"/>
            <a:ext cx="12192000" cy="3185829"/>
          </a:xfrm>
          <a:prstGeom prst="rect">
            <a:avLst/>
          </a:prstGeom>
          <a:solidFill>
            <a:srgbClr val="0033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7" name="Textplatzhalter 14">
            <a:extLst>
              <a:ext uri="{FF2B5EF4-FFF2-40B4-BE49-F238E27FC236}">
                <a16:creationId xmlns:a16="http://schemas.microsoft.com/office/drawing/2014/main" id="{FB5AAF14-16E4-78DF-48F2-FB92FBC4FFFC}"/>
              </a:ext>
            </a:extLst>
          </p:cNvPr>
          <p:cNvSpPr>
            <a:spLocks noGrp="1"/>
          </p:cNvSpPr>
          <p:nvPr>
            <p:ph type="body" sz="quarter" idx="22"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chemeClr val="bg1"/>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16" name="Text Placeholder 8">
            <a:extLst>
              <a:ext uri="{FF2B5EF4-FFF2-40B4-BE49-F238E27FC236}">
                <a16:creationId xmlns:a16="http://schemas.microsoft.com/office/drawing/2014/main" id="{40D40AD4-EAB9-5E83-91B3-598A1F7BBE61}"/>
              </a:ext>
            </a:extLst>
          </p:cNvPr>
          <p:cNvSpPr>
            <a:spLocks noGrp="1"/>
          </p:cNvSpPr>
          <p:nvPr>
            <p:ph type="body" sz="quarter" idx="10"/>
          </p:nvPr>
        </p:nvSpPr>
        <p:spPr>
          <a:xfrm>
            <a:off x="495300" y="2128315"/>
            <a:ext cx="1676400" cy="4158185"/>
          </a:xfrm>
          <a:solidFill>
            <a:schemeClr val="bg1"/>
          </a:solidFill>
          <a:ln w="6350">
            <a:solidFill>
              <a:schemeClr val="accent1"/>
            </a:solidFill>
          </a:ln>
        </p:spPr>
        <p:txBody>
          <a:bodyPr lIns="108000" tIns="108000" rIns="108000" bIns="108000"/>
          <a:lstStyle>
            <a:lvl1pPr algn="l">
              <a:defRPr sz="1200">
                <a:solidFill>
                  <a:srgbClr val="00338D"/>
                </a:solidFill>
              </a:defRPr>
            </a:lvl1pPr>
            <a:lvl2pPr algn="l">
              <a:defRPr sz="1200">
                <a:solidFill>
                  <a:srgbClr val="00338D"/>
                </a:solidFill>
              </a:defRPr>
            </a:lvl2pPr>
            <a:lvl3pPr marL="180975" indent="-180975" algn="l">
              <a:buFont typeface="Arial" panose="020B0604020202020204" pitchFamily="34" charset="0"/>
              <a:buChar char="•"/>
              <a:defRPr sz="1200">
                <a:solidFill>
                  <a:srgbClr val="00338D"/>
                </a:solidFill>
              </a:defRPr>
            </a:lvl3pPr>
            <a:lvl4pPr algn="l">
              <a:defRPr sz="1200">
                <a:solidFill>
                  <a:srgbClr val="00338D"/>
                </a:solidFill>
              </a:defRPr>
            </a:lvl4pPr>
            <a:lvl5pPr marL="542925" indent="-180975" algn="l">
              <a:buFont typeface="Arial" panose="020B0604020202020204" pitchFamily="34" charset="0"/>
              <a:buChar char="•"/>
              <a:defRPr sz="120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8">
            <a:extLst>
              <a:ext uri="{FF2B5EF4-FFF2-40B4-BE49-F238E27FC236}">
                <a16:creationId xmlns:a16="http://schemas.microsoft.com/office/drawing/2014/main" id="{C7C319CC-84E7-7D2D-105D-1E029179CCEE}"/>
              </a:ext>
            </a:extLst>
          </p:cNvPr>
          <p:cNvSpPr>
            <a:spLocks noGrp="1"/>
          </p:cNvSpPr>
          <p:nvPr>
            <p:ph type="body" sz="quarter" idx="11"/>
          </p:nvPr>
        </p:nvSpPr>
        <p:spPr>
          <a:xfrm>
            <a:off x="2400300" y="2128315"/>
            <a:ext cx="1676400" cy="4158185"/>
          </a:xfrm>
          <a:solidFill>
            <a:schemeClr val="bg1"/>
          </a:solidFill>
          <a:ln w="6350">
            <a:solidFill>
              <a:schemeClr val="accent1"/>
            </a:solidFill>
          </a:ln>
        </p:spPr>
        <p:txBody>
          <a:bodyPr lIns="108000" tIns="108000" rIns="108000" bIns="108000"/>
          <a:lstStyle>
            <a:lvl1pPr algn="l">
              <a:defRPr sz="1200">
                <a:solidFill>
                  <a:srgbClr val="00338D"/>
                </a:solidFill>
              </a:defRPr>
            </a:lvl1pPr>
            <a:lvl2pPr algn="l">
              <a:defRPr sz="1200">
                <a:solidFill>
                  <a:srgbClr val="00338D"/>
                </a:solidFill>
              </a:defRPr>
            </a:lvl2pPr>
            <a:lvl3pPr marL="180975" indent="-180975" algn="l">
              <a:buFont typeface="Arial" panose="020B0604020202020204" pitchFamily="34" charset="0"/>
              <a:buChar char="•"/>
              <a:defRPr sz="1200">
                <a:solidFill>
                  <a:srgbClr val="00338D"/>
                </a:solidFill>
              </a:defRPr>
            </a:lvl3pPr>
            <a:lvl4pPr algn="l">
              <a:defRPr sz="1200">
                <a:solidFill>
                  <a:srgbClr val="00338D"/>
                </a:solidFill>
              </a:defRPr>
            </a:lvl4pPr>
            <a:lvl5pPr marL="542925" indent="-180975" algn="l">
              <a:buFont typeface="Arial" panose="020B0604020202020204" pitchFamily="34" charset="0"/>
              <a:buChar char="•"/>
              <a:defRPr sz="120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8">
            <a:extLst>
              <a:ext uri="{FF2B5EF4-FFF2-40B4-BE49-F238E27FC236}">
                <a16:creationId xmlns:a16="http://schemas.microsoft.com/office/drawing/2014/main" id="{635B0819-8C79-E5E4-2B5C-02E4EAD8DEF7}"/>
              </a:ext>
            </a:extLst>
          </p:cNvPr>
          <p:cNvSpPr>
            <a:spLocks noGrp="1"/>
          </p:cNvSpPr>
          <p:nvPr>
            <p:ph type="body" sz="quarter" idx="12"/>
          </p:nvPr>
        </p:nvSpPr>
        <p:spPr>
          <a:xfrm>
            <a:off x="4305300" y="2128315"/>
            <a:ext cx="1676400" cy="4158185"/>
          </a:xfrm>
          <a:solidFill>
            <a:schemeClr val="bg1"/>
          </a:solidFill>
          <a:ln w="6350">
            <a:solidFill>
              <a:schemeClr val="accent1"/>
            </a:solidFill>
          </a:ln>
        </p:spPr>
        <p:txBody>
          <a:bodyPr lIns="108000" tIns="108000" rIns="108000" bIns="108000"/>
          <a:lstStyle>
            <a:lvl1pPr algn="l">
              <a:defRPr sz="1200">
                <a:solidFill>
                  <a:srgbClr val="00338D"/>
                </a:solidFill>
              </a:defRPr>
            </a:lvl1pPr>
            <a:lvl2pPr algn="l">
              <a:defRPr sz="1200">
                <a:solidFill>
                  <a:srgbClr val="00338D"/>
                </a:solidFill>
              </a:defRPr>
            </a:lvl2pPr>
            <a:lvl3pPr marL="180975" indent="-180975" algn="l">
              <a:buFont typeface="Arial" panose="020B0604020202020204" pitchFamily="34" charset="0"/>
              <a:buChar char="•"/>
              <a:defRPr sz="1200">
                <a:solidFill>
                  <a:srgbClr val="00338D"/>
                </a:solidFill>
              </a:defRPr>
            </a:lvl3pPr>
            <a:lvl4pPr algn="l">
              <a:defRPr sz="1200">
                <a:solidFill>
                  <a:srgbClr val="00338D"/>
                </a:solidFill>
              </a:defRPr>
            </a:lvl4pPr>
            <a:lvl5pPr marL="542925" indent="-180975" algn="l">
              <a:buFont typeface="Arial" panose="020B0604020202020204" pitchFamily="34" charset="0"/>
              <a:buChar char="•"/>
              <a:defRPr sz="120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8">
            <a:extLst>
              <a:ext uri="{FF2B5EF4-FFF2-40B4-BE49-F238E27FC236}">
                <a16:creationId xmlns:a16="http://schemas.microsoft.com/office/drawing/2014/main" id="{EF0F3B79-F482-2D82-CC02-A1E2973CC549}"/>
              </a:ext>
            </a:extLst>
          </p:cNvPr>
          <p:cNvSpPr>
            <a:spLocks noGrp="1"/>
          </p:cNvSpPr>
          <p:nvPr>
            <p:ph type="body" sz="quarter" idx="13"/>
          </p:nvPr>
        </p:nvSpPr>
        <p:spPr>
          <a:xfrm>
            <a:off x="6210300" y="2128315"/>
            <a:ext cx="1676400" cy="4158185"/>
          </a:xfrm>
          <a:solidFill>
            <a:schemeClr val="bg1"/>
          </a:solidFill>
          <a:ln w="6350">
            <a:solidFill>
              <a:schemeClr val="accent1"/>
            </a:solidFill>
          </a:ln>
        </p:spPr>
        <p:txBody>
          <a:bodyPr lIns="108000" tIns="108000" rIns="108000" bIns="108000"/>
          <a:lstStyle>
            <a:lvl1pPr algn="l">
              <a:defRPr sz="1200">
                <a:solidFill>
                  <a:srgbClr val="00338D"/>
                </a:solidFill>
              </a:defRPr>
            </a:lvl1pPr>
            <a:lvl2pPr algn="l">
              <a:defRPr sz="1200">
                <a:solidFill>
                  <a:srgbClr val="00338D"/>
                </a:solidFill>
              </a:defRPr>
            </a:lvl2pPr>
            <a:lvl3pPr marL="180975" indent="-180975" algn="l">
              <a:buFont typeface="Arial" panose="020B0604020202020204" pitchFamily="34" charset="0"/>
              <a:buChar char="•"/>
              <a:defRPr sz="1200">
                <a:solidFill>
                  <a:srgbClr val="00338D"/>
                </a:solidFill>
              </a:defRPr>
            </a:lvl3pPr>
            <a:lvl4pPr algn="l">
              <a:defRPr sz="1200">
                <a:solidFill>
                  <a:srgbClr val="00338D"/>
                </a:solidFill>
              </a:defRPr>
            </a:lvl4pPr>
            <a:lvl5pPr marL="542925" indent="-180975" algn="l">
              <a:buFont typeface="Arial" panose="020B0604020202020204" pitchFamily="34" charset="0"/>
              <a:buChar char="•"/>
              <a:defRPr sz="120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a:extLst>
              <a:ext uri="{FF2B5EF4-FFF2-40B4-BE49-F238E27FC236}">
                <a16:creationId xmlns:a16="http://schemas.microsoft.com/office/drawing/2014/main" id="{29E6A09E-A421-214A-A864-B4AA9BD033A3}"/>
              </a:ext>
            </a:extLst>
          </p:cNvPr>
          <p:cNvSpPr>
            <a:spLocks noGrp="1"/>
          </p:cNvSpPr>
          <p:nvPr>
            <p:ph type="body" sz="quarter" idx="19"/>
          </p:nvPr>
        </p:nvSpPr>
        <p:spPr>
          <a:xfrm>
            <a:off x="10020301" y="2128315"/>
            <a:ext cx="1676399" cy="4158185"/>
          </a:xfrm>
          <a:solidFill>
            <a:schemeClr val="bg1"/>
          </a:solidFill>
          <a:ln w="6350">
            <a:solidFill>
              <a:schemeClr val="accent1"/>
            </a:solidFill>
          </a:ln>
        </p:spPr>
        <p:txBody>
          <a:bodyPr lIns="108000" tIns="108000" rIns="108000" bIns="108000"/>
          <a:lstStyle>
            <a:lvl1pPr algn="l">
              <a:defRPr sz="1200">
                <a:solidFill>
                  <a:srgbClr val="00338D"/>
                </a:solidFill>
              </a:defRPr>
            </a:lvl1pPr>
            <a:lvl2pPr algn="l">
              <a:defRPr sz="1200">
                <a:solidFill>
                  <a:srgbClr val="00338D"/>
                </a:solidFill>
              </a:defRPr>
            </a:lvl2pPr>
            <a:lvl3pPr marL="180975" indent="-180975" algn="l">
              <a:buFont typeface="Arial" panose="020B0604020202020204" pitchFamily="34" charset="0"/>
              <a:buChar char="•"/>
              <a:defRPr sz="1200">
                <a:solidFill>
                  <a:srgbClr val="00338D"/>
                </a:solidFill>
              </a:defRPr>
            </a:lvl3pPr>
            <a:lvl4pPr algn="l">
              <a:defRPr sz="1200">
                <a:solidFill>
                  <a:srgbClr val="00338D"/>
                </a:solidFill>
              </a:defRPr>
            </a:lvl4pPr>
            <a:lvl5pPr marL="542925" indent="-180975" algn="l">
              <a:buFont typeface="Arial" panose="020B0604020202020204" pitchFamily="34" charset="0"/>
              <a:buChar char="•"/>
              <a:defRPr sz="120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8">
            <a:extLst>
              <a:ext uri="{FF2B5EF4-FFF2-40B4-BE49-F238E27FC236}">
                <a16:creationId xmlns:a16="http://schemas.microsoft.com/office/drawing/2014/main" id="{D5BA828E-4E22-5D30-B003-D1C776C9C44F}"/>
              </a:ext>
            </a:extLst>
          </p:cNvPr>
          <p:cNvSpPr>
            <a:spLocks noGrp="1"/>
          </p:cNvSpPr>
          <p:nvPr>
            <p:ph type="body" sz="quarter" idx="20"/>
          </p:nvPr>
        </p:nvSpPr>
        <p:spPr>
          <a:xfrm>
            <a:off x="8115301" y="2128315"/>
            <a:ext cx="1676400" cy="4158185"/>
          </a:xfrm>
          <a:solidFill>
            <a:schemeClr val="bg1"/>
          </a:solidFill>
          <a:ln w="6350">
            <a:solidFill>
              <a:schemeClr val="accent1"/>
            </a:solidFill>
          </a:ln>
        </p:spPr>
        <p:txBody>
          <a:bodyPr lIns="108000" tIns="108000" rIns="108000" bIns="108000"/>
          <a:lstStyle>
            <a:lvl1pPr algn="l">
              <a:defRPr sz="1200">
                <a:solidFill>
                  <a:srgbClr val="00338D"/>
                </a:solidFill>
              </a:defRPr>
            </a:lvl1pPr>
            <a:lvl2pPr algn="l">
              <a:defRPr sz="1200">
                <a:solidFill>
                  <a:srgbClr val="00338D"/>
                </a:solidFill>
              </a:defRPr>
            </a:lvl2pPr>
            <a:lvl3pPr marL="180975" indent="-180975" algn="l">
              <a:buFont typeface="Arial" panose="020B0604020202020204" pitchFamily="34" charset="0"/>
              <a:buChar char="•"/>
              <a:defRPr sz="1200">
                <a:solidFill>
                  <a:srgbClr val="00338D"/>
                </a:solidFill>
              </a:defRPr>
            </a:lvl3pPr>
            <a:lvl4pPr algn="l">
              <a:defRPr sz="1200">
                <a:solidFill>
                  <a:srgbClr val="00338D"/>
                </a:solidFill>
              </a:defRPr>
            </a:lvl4pPr>
            <a:lvl5pPr marL="542925" indent="-180975" algn="l">
              <a:buFont typeface="Arial" panose="020B0604020202020204" pitchFamily="34" charset="0"/>
              <a:buChar char="•"/>
              <a:defRPr sz="120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9">
            <a:extLst>
              <a:ext uri="{FF2B5EF4-FFF2-40B4-BE49-F238E27FC236}">
                <a16:creationId xmlns:a16="http://schemas.microsoft.com/office/drawing/2014/main" id="{77EDE11C-F4E8-FDF4-104C-A84AB4FFCF42}"/>
              </a:ext>
            </a:extLst>
          </p:cNvPr>
          <p:cNvSpPr>
            <a:spLocks noGrp="1"/>
          </p:cNvSpPr>
          <p:nvPr>
            <p:ph type="body" sz="quarter" idx="21"/>
          </p:nvPr>
        </p:nvSpPr>
        <p:spPr>
          <a:xfrm>
            <a:off x="495299" y="1417650"/>
            <a:ext cx="11201399" cy="436015"/>
          </a:xfrm>
        </p:spPr>
        <p:txBody>
          <a:bodyPr wrap="square">
            <a:noAutofit/>
          </a:bodyPr>
          <a:lstStyle>
            <a:lvl1pPr>
              <a:spcAft>
                <a:spcPts val="0"/>
              </a:spcAft>
              <a:defRPr sz="1400" b="0">
                <a:solidFill>
                  <a:schemeClr val="bg1"/>
                </a:solidFill>
              </a:defRPr>
            </a:lvl1pPr>
            <a:lvl2pPr>
              <a:defRPr sz="14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Title 1">
            <a:extLst>
              <a:ext uri="{FF2B5EF4-FFF2-40B4-BE49-F238E27FC236}">
                <a16:creationId xmlns:a16="http://schemas.microsoft.com/office/drawing/2014/main" id="{4317D574-A175-D052-9CA5-8AAF18FEB181}"/>
              </a:ext>
            </a:extLst>
          </p:cNvPr>
          <p:cNvSpPr>
            <a:spLocks noGrp="1"/>
          </p:cNvSpPr>
          <p:nvPr>
            <p:ph type="title"/>
          </p:nvPr>
        </p:nvSpPr>
        <p:spPr>
          <a:xfrm>
            <a:off x="501520" y="441590"/>
            <a:ext cx="11192256" cy="701410"/>
          </a:xfrm>
        </p:spPr>
        <p:txBody>
          <a:bodyPr/>
          <a:lstStyle>
            <a:lvl1pPr>
              <a:defRPr>
                <a:solidFill>
                  <a:schemeClr val="bg1"/>
                </a:solidFill>
              </a:defRPr>
            </a:lvl1pPr>
          </a:lstStyle>
          <a:p>
            <a:r>
              <a:rPr lang="en-US"/>
              <a:t>Click to edit Master title style</a:t>
            </a:r>
            <a:endParaRPr lang="en-GB"/>
          </a:p>
        </p:txBody>
      </p:sp>
      <p:sp>
        <p:nvSpPr>
          <p:cNvPr id="25" name="Rectangle 24">
            <a:extLst>
              <a:ext uri="{FF2B5EF4-FFF2-40B4-BE49-F238E27FC236}">
                <a16:creationId xmlns:a16="http://schemas.microsoft.com/office/drawing/2014/main" id="{364D17F7-FD29-E232-2733-6F88E77B01F7}"/>
              </a:ext>
            </a:extLst>
          </p:cNvPr>
          <p:cNvSpPr/>
          <p:nvPr userDrawn="1"/>
        </p:nvSpPr>
        <p:spPr>
          <a:xfrm>
            <a:off x="495300" y="349296"/>
            <a:ext cx="11192256"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2655174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low the fold color - purple to cobal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3672171"/>
            <a:ext cx="12192000" cy="3185829"/>
          </a:xfrm>
          <a:prstGeom prst="rect">
            <a:avLst/>
          </a:prstGeom>
          <a:gradFill>
            <a:gsLst>
              <a:gs pos="0">
                <a:srgbClr val="7213EA"/>
              </a:gs>
              <a:gs pos="100000">
                <a:srgbClr val="1E49E2"/>
              </a:gs>
            </a:gsLst>
            <a:lin ang="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1" name="Rectangle 10">
            <a:extLst>
              <a:ext uri="{FF2B5EF4-FFF2-40B4-BE49-F238E27FC236}">
                <a16:creationId xmlns:a16="http://schemas.microsoft.com/office/drawing/2014/main" id="{7F4162A9-0B32-594E-BC2B-A3F69B925AF4}"/>
              </a:ext>
            </a:extLst>
          </p:cNvPr>
          <p:cNvSpPr/>
          <p:nvPr userDrawn="1"/>
        </p:nvSpPr>
        <p:spPr>
          <a:xfrm>
            <a:off x="-1752920" y="3017434"/>
            <a:ext cx="243171" cy="212060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1" name="Shape 8">
            <a:extLst>
              <a:ext uri="{FF2B5EF4-FFF2-40B4-BE49-F238E27FC236}">
                <a16:creationId xmlns:a16="http://schemas.microsoft.com/office/drawing/2014/main" id="{CDD8F6BF-8201-D842-ADB1-B047237DB67B}"/>
              </a:ext>
            </a:extLst>
          </p:cNvPr>
          <p:cNvSpPr txBox="1">
            <a:spLocks/>
          </p:cNvSpPr>
          <p:nvPr userDrawn="1"/>
        </p:nvSpPr>
        <p:spPr>
          <a:xfrm>
            <a:off x="11456158" y="6486639"/>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22" name="Freeform 19">
            <a:extLst>
              <a:ext uri="{FF2B5EF4-FFF2-40B4-BE49-F238E27FC236}">
                <a16:creationId xmlns:a16="http://schemas.microsoft.com/office/drawing/2014/main" id="{A0E5F83C-2086-3245-A1CF-9A46F622F570}"/>
              </a:ext>
              <a:ext uri="{C183D7F6-B498-43B3-948B-1728B52AA6E4}">
                <adec:decorative xmlns:adec="http://schemas.microsoft.com/office/drawing/2017/decorative" val="1"/>
              </a:ext>
            </a:extLst>
          </p:cNvPr>
          <p:cNvSpPr>
            <a:spLocks noEditPoints="1"/>
          </p:cNvSpPr>
          <p:nvPr userDrawn="1"/>
        </p:nvSpPr>
        <p:spPr bwMode="auto">
          <a:xfrm>
            <a:off x="500633" y="6483839"/>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3" name="TextBox 22">
            <a:extLst>
              <a:ext uri="{FF2B5EF4-FFF2-40B4-BE49-F238E27FC236}">
                <a16:creationId xmlns:a16="http://schemas.microsoft.com/office/drawing/2014/main" id="{0321F023-A239-7D49-BBE3-13B40F7C4FD6}"/>
              </a:ext>
              <a:ext uri="{C183D7F6-B498-43B3-948B-1728B52AA6E4}">
                <adec:decorative xmlns:adec="http://schemas.microsoft.com/office/drawing/2017/decorative" val="1"/>
              </a:ext>
            </a:extLst>
          </p:cNvPr>
          <p:cNvSpPr txBox="1"/>
          <p:nvPr userDrawn="1"/>
        </p:nvSpPr>
        <p:spPr>
          <a:xfrm>
            <a:off x="1831654" y="6536119"/>
            <a:ext cx="8528693"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i="0" u="none" strike="noStrike" kern="1200">
                <a:solidFill>
                  <a:schemeClr val="bg1"/>
                </a:solidFill>
                <a:effectLst/>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cxnSp>
        <p:nvCxnSpPr>
          <p:cNvPr id="24" name="Straight Connector 23">
            <a:extLst>
              <a:ext uri="{FF2B5EF4-FFF2-40B4-BE49-F238E27FC236}">
                <a16:creationId xmlns:a16="http://schemas.microsoft.com/office/drawing/2014/main" id="{EFA9C2C4-432F-7C4D-B904-0682F27AD0B3}"/>
              </a:ext>
            </a:extLst>
          </p:cNvPr>
          <p:cNvCxnSpPr>
            <a:cxnSpLocks/>
          </p:cNvCxnSpPr>
          <p:nvPr userDrawn="1"/>
        </p:nvCxnSpPr>
        <p:spPr>
          <a:xfrm>
            <a:off x="11438099" y="6486639"/>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platzhalter 14">
            <a:extLst>
              <a:ext uri="{FF2B5EF4-FFF2-40B4-BE49-F238E27FC236}">
                <a16:creationId xmlns:a16="http://schemas.microsoft.com/office/drawing/2014/main" id="{5C52FEBD-670B-35D6-7E57-C2A95500F23D}"/>
              </a:ext>
            </a:extLst>
          </p:cNvPr>
          <p:cNvSpPr>
            <a:spLocks noGrp="1"/>
          </p:cNvSpPr>
          <p:nvPr>
            <p:ph type="body" sz="quarter" idx="22"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26" name="Text Placeholder 8">
            <a:extLst>
              <a:ext uri="{FF2B5EF4-FFF2-40B4-BE49-F238E27FC236}">
                <a16:creationId xmlns:a16="http://schemas.microsoft.com/office/drawing/2014/main" id="{52688114-E7D2-339D-0748-FDB4D2B52D36}"/>
              </a:ext>
            </a:extLst>
          </p:cNvPr>
          <p:cNvSpPr>
            <a:spLocks noGrp="1"/>
          </p:cNvSpPr>
          <p:nvPr>
            <p:ph type="body" sz="quarter" idx="10"/>
          </p:nvPr>
        </p:nvSpPr>
        <p:spPr>
          <a:xfrm>
            <a:off x="495300" y="2134535"/>
            <a:ext cx="1676400" cy="4158185"/>
          </a:xfrm>
          <a:solidFill>
            <a:schemeClr val="bg1"/>
          </a:solidFill>
          <a:ln w="6350">
            <a:solidFill>
              <a:srgbClr val="7213EA"/>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8">
            <a:extLst>
              <a:ext uri="{FF2B5EF4-FFF2-40B4-BE49-F238E27FC236}">
                <a16:creationId xmlns:a16="http://schemas.microsoft.com/office/drawing/2014/main" id="{68E92700-E941-1844-6D59-1A07BACAF942}"/>
              </a:ext>
            </a:extLst>
          </p:cNvPr>
          <p:cNvSpPr>
            <a:spLocks noGrp="1"/>
          </p:cNvSpPr>
          <p:nvPr>
            <p:ph type="body" sz="quarter" idx="11"/>
          </p:nvPr>
        </p:nvSpPr>
        <p:spPr>
          <a:xfrm>
            <a:off x="2400300" y="2134535"/>
            <a:ext cx="1676400" cy="4158185"/>
          </a:xfrm>
          <a:solidFill>
            <a:schemeClr val="bg1"/>
          </a:solidFill>
          <a:ln w="6350">
            <a:solidFill>
              <a:srgbClr val="7213EA"/>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8">
            <a:extLst>
              <a:ext uri="{FF2B5EF4-FFF2-40B4-BE49-F238E27FC236}">
                <a16:creationId xmlns:a16="http://schemas.microsoft.com/office/drawing/2014/main" id="{157795E2-5706-758D-2C18-0D1325D01F5A}"/>
              </a:ext>
            </a:extLst>
          </p:cNvPr>
          <p:cNvSpPr>
            <a:spLocks noGrp="1"/>
          </p:cNvSpPr>
          <p:nvPr>
            <p:ph type="body" sz="quarter" idx="12"/>
          </p:nvPr>
        </p:nvSpPr>
        <p:spPr>
          <a:xfrm>
            <a:off x="4305300" y="2134535"/>
            <a:ext cx="1676400" cy="4158185"/>
          </a:xfrm>
          <a:solidFill>
            <a:schemeClr val="bg1"/>
          </a:solidFill>
          <a:ln w="6350">
            <a:solidFill>
              <a:srgbClr val="7213EA"/>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8F154937-C114-9ACB-7030-99BD699C6E42}"/>
              </a:ext>
            </a:extLst>
          </p:cNvPr>
          <p:cNvSpPr>
            <a:spLocks noGrp="1"/>
          </p:cNvSpPr>
          <p:nvPr>
            <p:ph type="body" sz="quarter" idx="13"/>
          </p:nvPr>
        </p:nvSpPr>
        <p:spPr>
          <a:xfrm>
            <a:off x="6210300" y="2128315"/>
            <a:ext cx="1676400" cy="4158185"/>
          </a:xfrm>
          <a:solidFill>
            <a:schemeClr val="bg1"/>
          </a:solidFill>
          <a:ln w="6350">
            <a:solidFill>
              <a:srgbClr val="1E49E2"/>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8">
            <a:extLst>
              <a:ext uri="{FF2B5EF4-FFF2-40B4-BE49-F238E27FC236}">
                <a16:creationId xmlns:a16="http://schemas.microsoft.com/office/drawing/2014/main" id="{93826EF0-620D-7EA6-367F-B30909B44952}"/>
              </a:ext>
            </a:extLst>
          </p:cNvPr>
          <p:cNvSpPr>
            <a:spLocks noGrp="1"/>
          </p:cNvSpPr>
          <p:nvPr>
            <p:ph type="body" sz="quarter" idx="19"/>
          </p:nvPr>
        </p:nvSpPr>
        <p:spPr>
          <a:xfrm>
            <a:off x="10020301" y="2128315"/>
            <a:ext cx="1676399" cy="4158185"/>
          </a:xfrm>
          <a:solidFill>
            <a:schemeClr val="bg1"/>
          </a:solidFill>
          <a:ln w="6350">
            <a:solidFill>
              <a:srgbClr val="1E49E2"/>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3FFAF496-8354-A1EE-08F9-A3E959D5CFCB}"/>
              </a:ext>
            </a:extLst>
          </p:cNvPr>
          <p:cNvSpPr>
            <a:spLocks noGrp="1"/>
          </p:cNvSpPr>
          <p:nvPr>
            <p:ph type="body" sz="quarter" idx="20"/>
          </p:nvPr>
        </p:nvSpPr>
        <p:spPr>
          <a:xfrm>
            <a:off x="8115301" y="2128315"/>
            <a:ext cx="1676400" cy="4158185"/>
          </a:xfrm>
          <a:solidFill>
            <a:schemeClr val="bg1"/>
          </a:solidFill>
          <a:ln w="6350">
            <a:solidFill>
              <a:srgbClr val="1E49E2"/>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9">
            <a:extLst>
              <a:ext uri="{FF2B5EF4-FFF2-40B4-BE49-F238E27FC236}">
                <a16:creationId xmlns:a16="http://schemas.microsoft.com/office/drawing/2014/main" id="{FD3C22EF-4C7B-D86B-B5D3-AF870F03042C}"/>
              </a:ext>
            </a:extLst>
          </p:cNvPr>
          <p:cNvSpPr>
            <a:spLocks noGrp="1"/>
          </p:cNvSpPr>
          <p:nvPr>
            <p:ph type="body" sz="quarter" idx="21"/>
          </p:nvPr>
        </p:nvSpPr>
        <p:spPr>
          <a:xfrm>
            <a:off x="495299" y="1417650"/>
            <a:ext cx="11201399" cy="436015"/>
          </a:xfrm>
        </p:spPr>
        <p:txBody>
          <a:bodyPr wrap="square">
            <a:noAutofit/>
          </a:bodyPr>
          <a:lstStyle>
            <a:lvl1pPr>
              <a:spcAft>
                <a:spcPts val="0"/>
              </a:spcAft>
              <a:defRPr sz="1400" b="0">
                <a:solidFill>
                  <a:schemeClr val="tx1"/>
                </a:solidFill>
              </a:defRPr>
            </a:lvl1pPr>
            <a:lvl2pPr>
              <a:defRPr sz="14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9" name="Title 1">
            <a:extLst>
              <a:ext uri="{FF2B5EF4-FFF2-40B4-BE49-F238E27FC236}">
                <a16:creationId xmlns:a16="http://schemas.microsoft.com/office/drawing/2014/main" id="{9EB9BF9F-E77C-0062-095A-42963B078053}"/>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20" name="Rectangle 19">
            <a:extLst>
              <a:ext uri="{FF2B5EF4-FFF2-40B4-BE49-F238E27FC236}">
                <a16:creationId xmlns:a16="http://schemas.microsoft.com/office/drawing/2014/main" id="{E428C909-9D53-F277-1ED2-BA0EB205A1B6}"/>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2844079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tx2"/>
        </a:solidFill>
        <a:effectLst/>
      </p:bgPr>
    </p:bg>
    <p:spTree>
      <p:nvGrpSpPr>
        <p:cNvPr id="1" name=""/>
        <p:cNvGrpSpPr/>
        <p:nvPr/>
      </p:nvGrpSpPr>
      <p:grpSpPr>
        <a:xfrm>
          <a:off x="0" y="0"/>
          <a:ext cx="0" cy="0"/>
          <a:chOff x="0" y="0"/>
          <a:chExt cx="0" cy="0"/>
        </a:xfrm>
      </p:grpSpPr>
      <p:sp>
        <p:nvSpPr>
          <p:cNvPr id="8" name="Freeform 19">
            <a:extLst>
              <a:ext uri="{FF2B5EF4-FFF2-40B4-BE49-F238E27FC236}">
                <a16:creationId xmlns:a16="http://schemas.microsoft.com/office/drawing/2014/main" id="{7C6501E6-5CE3-CE48-B5C2-A0329FC68BC6}"/>
              </a:ext>
            </a:extLst>
          </p:cNvPr>
          <p:cNvSpPr>
            <a:spLocks noChangeAspect="1" noEditPoints="1"/>
          </p:cNvSpPr>
          <p:nvPr userDrawn="1"/>
        </p:nvSpPr>
        <p:spPr bwMode="auto">
          <a:xfrm>
            <a:off x="511503" y="610568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TextBox 6">
            <a:extLst>
              <a:ext uri="{FF2B5EF4-FFF2-40B4-BE49-F238E27FC236}">
                <a16:creationId xmlns:a16="http://schemas.microsoft.com/office/drawing/2014/main" id="{73094155-CFCB-7E40-A409-EFA87B80FE99}"/>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9" name="TextBox 8">
            <a:extLst>
              <a:ext uri="{FF2B5EF4-FFF2-40B4-BE49-F238E27FC236}">
                <a16:creationId xmlns:a16="http://schemas.microsoft.com/office/drawing/2014/main" id="{B11EB9E1-1B14-E447-9533-F168BEFD5D34}"/>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0" name="TextBox 9">
            <a:extLst>
              <a:ext uri="{FF2B5EF4-FFF2-40B4-BE49-F238E27FC236}">
                <a16:creationId xmlns:a16="http://schemas.microsoft.com/office/drawing/2014/main" id="{94166104-2D2F-FB4B-A619-EB6C2B953E87}"/>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1" name="TextBox 10">
            <a:extLst>
              <a:ext uri="{FF2B5EF4-FFF2-40B4-BE49-F238E27FC236}">
                <a16:creationId xmlns:a16="http://schemas.microsoft.com/office/drawing/2014/main" id="{42B779B0-2D8C-404F-9D1E-9E6494DF005F}"/>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2" name="TextBox 11">
            <a:extLst>
              <a:ext uri="{FF2B5EF4-FFF2-40B4-BE49-F238E27FC236}">
                <a16:creationId xmlns:a16="http://schemas.microsoft.com/office/drawing/2014/main" id="{DF63D9B4-3FE7-7B48-A645-73A47F47D545}"/>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3" name="TextBox 12">
            <a:extLst>
              <a:ext uri="{FF2B5EF4-FFF2-40B4-BE49-F238E27FC236}">
                <a16:creationId xmlns:a16="http://schemas.microsoft.com/office/drawing/2014/main" id="{35D49BF0-B036-C14C-81FE-06D93EA2C95D}"/>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4" name="TextBox 13">
            <a:extLst>
              <a:ext uri="{FF2B5EF4-FFF2-40B4-BE49-F238E27FC236}">
                <a16:creationId xmlns:a16="http://schemas.microsoft.com/office/drawing/2014/main" id="{6E3570B7-E2F8-5C4E-BF2D-DCCFD787E1B1}"/>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5" name="TextBox 14">
            <a:extLst>
              <a:ext uri="{FF2B5EF4-FFF2-40B4-BE49-F238E27FC236}">
                <a16:creationId xmlns:a16="http://schemas.microsoft.com/office/drawing/2014/main" id="{AF59174B-4B98-9542-BAAB-C48D47E7AE89}"/>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6" name="TextBox 15">
            <a:extLst>
              <a:ext uri="{FF2B5EF4-FFF2-40B4-BE49-F238E27FC236}">
                <a16:creationId xmlns:a16="http://schemas.microsoft.com/office/drawing/2014/main" id="{F6085333-B98F-6942-9229-78AB8EF31D2D}"/>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7" name="TextBox 16">
            <a:extLst>
              <a:ext uri="{FF2B5EF4-FFF2-40B4-BE49-F238E27FC236}">
                <a16:creationId xmlns:a16="http://schemas.microsoft.com/office/drawing/2014/main" id="{B2645534-E83B-0D4F-87DC-E5879FE5092D}"/>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18" name="TextBox 17">
            <a:extLst>
              <a:ext uri="{FF2B5EF4-FFF2-40B4-BE49-F238E27FC236}">
                <a16:creationId xmlns:a16="http://schemas.microsoft.com/office/drawing/2014/main" id="{1D1B9A1F-AC3D-E34C-947E-4491D816FC8F}"/>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9" name="TextBox 18">
            <a:extLst>
              <a:ext uri="{FF2B5EF4-FFF2-40B4-BE49-F238E27FC236}">
                <a16:creationId xmlns:a16="http://schemas.microsoft.com/office/drawing/2014/main" id="{7A95650C-234C-8947-A015-DFB10D57A332}"/>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0" name="TextBox 19">
            <a:extLst>
              <a:ext uri="{FF2B5EF4-FFF2-40B4-BE49-F238E27FC236}">
                <a16:creationId xmlns:a16="http://schemas.microsoft.com/office/drawing/2014/main" id="{B4F65E08-2285-2E47-9F4F-E0B6EA0281C7}"/>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1" name="TextBox 20">
            <a:extLst>
              <a:ext uri="{FF2B5EF4-FFF2-40B4-BE49-F238E27FC236}">
                <a16:creationId xmlns:a16="http://schemas.microsoft.com/office/drawing/2014/main" id="{52595D34-19EA-804E-A857-48F1FF414742}"/>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2" name="TextBox 21">
            <a:extLst>
              <a:ext uri="{FF2B5EF4-FFF2-40B4-BE49-F238E27FC236}">
                <a16:creationId xmlns:a16="http://schemas.microsoft.com/office/drawing/2014/main" id="{9B8D7E74-5D7C-7541-A1C7-ADB013EF87FA}"/>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3" name="TextBox 22">
            <a:extLst>
              <a:ext uri="{FF2B5EF4-FFF2-40B4-BE49-F238E27FC236}">
                <a16:creationId xmlns:a16="http://schemas.microsoft.com/office/drawing/2014/main" id="{60150ABD-DDBA-9B48-B4D5-3A9760FF1E5C}"/>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4" name="TextBox 23">
            <a:extLst>
              <a:ext uri="{FF2B5EF4-FFF2-40B4-BE49-F238E27FC236}">
                <a16:creationId xmlns:a16="http://schemas.microsoft.com/office/drawing/2014/main" id="{A9F4EF1C-0043-D441-B330-F3E1924BA387}"/>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5" name="TextBox 24">
            <a:extLst>
              <a:ext uri="{FF2B5EF4-FFF2-40B4-BE49-F238E27FC236}">
                <a16:creationId xmlns:a16="http://schemas.microsoft.com/office/drawing/2014/main" id="{0EBD4D8F-0193-934C-936B-0E5F77C57CBD}"/>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6" name="TextBox 25">
            <a:extLst>
              <a:ext uri="{FF2B5EF4-FFF2-40B4-BE49-F238E27FC236}">
                <a16:creationId xmlns:a16="http://schemas.microsoft.com/office/drawing/2014/main" id="{12923444-8699-AB44-A766-5CC5C5D9329C}"/>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27" name="TextBox 26">
            <a:extLst>
              <a:ext uri="{FF2B5EF4-FFF2-40B4-BE49-F238E27FC236}">
                <a16:creationId xmlns:a16="http://schemas.microsoft.com/office/drawing/2014/main" id="{A4D46FE9-9558-EF44-A039-ACCF1BC1F9D2}"/>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28" name="TextBox 27">
            <a:extLst>
              <a:ext uri="{FF2B5EF4-FFF2-40B4-BE49-F238E27FC236}">
                <a16:creationId xmlns:a16="http://schemas.microsoft.com/office/drawing/2014/main" id="{D0DE0D1C-DE48-8E47-8EB9-DAFB960815D3}"/>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29" name="TextBox 28">
            <a:extLst>
              <a:ext uri="{FF2B5EF4-FFF2-40B4-BE49-F238E27FC236}">
                <a16:creationId xmlns:a16="http://schemas.microsoft.com/office/drawing/2014/main" id="{7F96D203-1CAF-7C4F-A5EC-C0AD96837F46}"/>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1" name="Text Placeholder 14">
            <a:extLst>
              <a:ext uri="{FF2B5EF4-FFF2-40B4-BE49-F238E27FC236}">
                <a16:creationId xmlns:a16="http://schemas.microsoft.com/office/drawing/2014/main" id="{6B96A185-594C-B6C4-B99A-8B637DB6C7DE}"/>
              </a:ext>
            </a:extLst>
          </p:cNvPr>
          <p:cNvSpPr>
            <a:spLocks noGrp="1"/>
          </p:cNvSpPr>
          <p:nvPr>
            <p:ph type="body" sz="quarter" idx="13" hasCustomPrompt="1"/>
          </p:nvPr>
        </p:nvSpPr>
        <p:spPr>
          <a:xfrm>
            <a:off x="503252" y="767491"/>
            <a:ext cx="1668448" cy="2257651"/>
          </a:xfrm>
          <a:prstGeom prst="rect">
            <a:avLst/>
          </a:prstGeom>
        </p:spPr>
        <p:txBody>
          <a:bodyPr wrap="none" lIns="0" tIns="0" rIns="0" bIns="0"/>
          <a:lstStyle>
            <a:lvl1pPr marL="0" algn="l" defTabSz="914400" rtl="0" eaLnBrk="1" latinLnBrk="0" hangingPunct="1">
              <a:lnSpc>
                <a:spcPct val="100000"/>
              </a:lnSpc>
              <a:defRPr lang="en-US" sz="12000" b="0" i="0" kern="1200" dirty="0">
                <a:solidFill>
                  <a:schemeClr val="bg1"/>
                </a:solidFill>
                <a:latin typeface="Arial" panose="020B0604020202020204" pitchFamily="34" charset="0"/>
                <a:ea typeface="+mn-ea"/>
                <a:cs typeface="Arial" panose="020B0604020202020204" pitchFamily="34" charset="0"/>
              </a:defRPr>
            </a:lvl1pPr>
          </a:lstStyle>
          <a:p>
            <a:pPr lvl="0"/>
            <a:r>
              <a:rPr lang="en-US"/>
              <a:t>01</a:t>
            </a:r>
          </a:p>
        </p:txBody>
      </p:sp>
      <p:sp>
        <p:nvSpPr>
          <p:cNvPr id="32" name="Text Placeholder 2">
            <a:extLst>
              <a:ext uri="{FF2B5EF4-FFF2-40B4-BE49-F238E27FC236}">
                <a16:creationId xmlns:a16="http://schemas.microsoft.com/office/drawing/2014/main" id="{CCDECE25-F4F1-827F-E3F2-FD1731348DC1}"/>
              </a:ext>
            </a:extLst>
          </p:cNvPr>
          <p:cNvSpPr>
            <a:spLocks noGrp="1"/>
          </p:cNvSpPr>
          <p:nvPr>
            <p:ph type="body" sz="quarter" idx="12" hasCustomPrompt="1"/>
          </p:nvPr>
        </p:nvSpPr>
        <p:spPr>
          <a:xfrm>
            <a:off x="4069523" y="3383957"/>
            <a:ext cx="7625905" cy="819150"/>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lang="en-US" sz="1800" b="0" kern="1200" dirty="0" smtClean="0">
                <a:solidFill>
                  <a:schemeClr val="bg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lang="en-US" sz="1800" b="0" kern="1200" dirty="0">
                <a:solidFill>
                  <a:schemeClr val="bg1"/>
                </a:solidFill>
                <a:latin typeface="+mn-lt"/>
                <a:ea typeface="+mn-ea"/>
                <a:cs typeface="+mn-cs"/>
              </a:defRPr>
            </a:lvl2pPr>
          </a:lstStyle>
          <a:p>
            <a:pPr lvl="0"/>
            <a:r>
              <a:rPr lang="en-US"/>
              <a:t>Enter sub-title text here</a:t>
            </a:r>
          </a:p>
          <a:p>
            <a:pPr lvl="1"/>
            <a:endParaRPr lang="en-US"/>
          </a:p>
        </p:txBody>
      </p:sp>
      <p:sp>
        <p:nvSpPr>
          <p:cNvPr id="33" name="Rectangle 32">
            <a:extLst>
              <a:ext uri="{FF2B5EF4-FFF2-40B4-BE49-F238E27FC236}">
                <a16:creationId xmlns:a16="http://schemas.microsoft.com/office/drawing/2014/main" id="{AC455C4B-2491-5F0F-126F-C39823402A0E}"/>
              </a:ext>
            </a:extLst>
          </p:cNvPr>
          <p:cNvSpPr/>
          <p:nvPr userDrawn="1"/>
        </p:nvSpPr>
        <p:spPr>
          <a:xfrm>
            <a:off x="3011741" y="1143000"/>
            <a:ext cx="190952" cy="5715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34" name="Text Placeholder 5">
            <a:extLst>
              <a:ext uri="{FF2B5EF4-FFF2-40B4-BE49-F238E27FC236}">
                <a16:creationId xmlns:a16="http://schemas.microsoft.com/office/drawing/2014/main" id="{238C197D-36DE-1A7F-3412-67A4F68A3E01}"/>
              </a:ext>
            </a:extLst>
          </p:cNvPr>
          <p:cNvSpPr>
            <a:spLocks noGrp="1"/>
          </p:cNvSpPr>
          <p:nvPr>
            <p:ph type="body" sz="quarter" idx="15" hasCustomPrompt="1"/>
          </p:nvPr>
        </p:nvSpPr>
        <p:spPr>
          <a:xfrm>
            <a:off x="4042735" y="998227"/>
            <a:ext cx="7658100" cy="2062162"/>
          </a:xfrm>
          <a:prstGeom prst="rect">
            <a:avLst/>
          </a:prstGeom>
        </p:spPr>
        <p:txBody>
          <a:bodyPr lIns="0" tIns="0" rIns="0" bIns="0"/>
          <a:lstStyle>
            <a:lvl1pPr>
              <a:lnSpc>
                <a:spcPct val="100000"/>
              </a:lnSpc>
              <a:defRPr sz="4800" b="0" i="0">
                <a:solidFill>
                  <a:schemeClr val="bg1"/>
                </a:solidFill>
                <a:latin typeface="Arial Regular"/>
                <a:cs typeface="Arial Narrow" panose="020B0604020202020204" pitchFamily="34" charset="0"/>
              </a:defRPr>
            </a:lvl1pPr>
          </a:lstStyle>
          <a:p>
            <a:pPr lvl="0"/>
            <a:r>
              <a:rPr lang="en-US"/>
              <a:t>Enter divider title here</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 Left Horizontal Window_KPMG Blue">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509870" y="1676400"/>
            <a:ext cx="5700430" cy="4205028"/>
          </a:xfrm>
          <a:prstGeom prst="rect">
            <a:avLst/>
          </a:prstGeom>
          <a:gradFill>
            <a:gsLst>
              <a:gs pos="100000">
                <a:schemeClr val="accent1"/>
              </a:gs>
              <a:gs pos="0">
                <a:srgbClr val="7213EA"/>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0" i="0" baseline="0" err="1">
              <a:solidFill>
                <a:schemeClr val="bg1"/>
              </a:solidFill>
              <a:latin typeface="Arial" panose="020B0604020202020204" pitchFamily="34" charset="0"/>
              <a:ea typeface="+mj-ea"/>
              <a:cs typeface="+mj-cs"/>
            </a:endParaRPr>
          </a:p>
        </p:txBody>
      </p:sp>
      <p:sp>
        <p:nvSpPr>
          <p:cNvPr id="6" name="Text Placeholder 3"/>
          <p:cNvSpPr>
            <a:spLocks noGrp="1"/>
          </p:cNvSpPr>
          <p:nvPr>
            <p:ph type="body" sz="quarter" idx="11"/>
          </p:nvPr>
        </p:nvSpPr>
        <p:spPr>
          <a:xfrm>
            <a:off x="738471" y="4752153"/>
            <a:ext cx="5243230"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7C6501E6-5CE3-CE48-B5C2-A0329FC68BC6}"/>
              </a:ext>
            </a:extLst>
          </p:cNvPr>
          <p:cNvSpPr>
            <a:spLocks noChangeAspect="1" noEditPoints="1"/>
          </p:cNvSpPr>
          <p:nvPr userDrawn="1"/>
        </p:nvSpPr>
        <p:spPr bwMode="auto">
          <a:xfrm>
            <a:off x="495300" y="43180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TextBox 6">
            <a:extLst>
              <a:ext uri="{FF2B5EF4-FFF2-40B4-BE49-F238E27FC236}">
                <a16:creationId xmlns:a16="http://schemas.microsoft.com/office/drawing/2014/main" id="{73094155-CFCB-7E40-A409-EFA87B80FE99}"/>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9" name="TextBox 8">
            <a:extLst>
              <a:ext uri="{FF2B5EF4-FFF2-40B4-BE49-F238E27FC236}">
                <a16:creationId xmlns:a16="http://schemas.microsoft.com/office/drawing/2014/main" id="{B11EB9E1-1B14-E447-9533-F168BEFD5D34}"/>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0" name="TextBox 9">
            <a:extLst>
              <a:ext uri="{FF2B5EF4-FFF2-40B4-BE49-F238E27FC236}">
                <a16:creationId xmlns:a16="http://schemas.microsoft.com/office/drawing/2014/main" id="{94166104-2D2F-FB4B-A619-EB6C2B953E87}"/>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1" name="TextBox 10">
            <a:extLst>
              <a:ext uri="{FF2B5EF4-FFF2-40B4-BE49-F238E27FC236}">
                <a16:creationId xmlns:a16="http://schemas.microsoft.com/office/drawing/2014/main" id="{42B779B0-2D8C-404F-9D1E-9E6494DF005F}"/>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2" name="TextBox 11">
            <a:extLst>
              <a:ext uri="{FF2B5EF4-FFF2-40B4-BE49-F238E27FC236}">
                <a16:creationId xmlns:a16="http://schemas.microsoft.com/office/drawing/2014/main" id="{DF63D9B4-3FE7-7B48-A645-73A47F47D545}"/>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3" name="TextBox 12">
            <a:extLst>
              <a:ext uri="{FF2B5EF4-FFF2-40B4-BE49-F238E27FC236}">
                <a16:creationId xmlns:a16="http://schemas.microsoft.com/office/drawing/2014/main" id="{35D49BF0-B036-C14C-81FE-06D93EA2C95D}"/>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4" name="TextBox 13">
            <a:extLst>
              <a:ext uri="{FF2B5EF4-FFF2-40B4-BE49-F238E27FC236}">
                <a16:creationId xmlns:a16="http://schemas.microsoft.com/office/drawing/2014/main" id="{6E3570B7-E2F8-5C4E-BF2D-DCCFD787E1B1}"/>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5" name="TextBox 14">
            <a:extLst>
              <a:ext uri="{FF2B5EF4-FFF2-40B4-BE49-F238E27FC236}">
                <a16:creationId xmlns:a16="http://schemas.microsoft.com/office/drawing/2014/main" id="{AF59174B-4B98-9542-BAAB-C48D47E7AE89}"/>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6" name="TextBox 15">
            <a:extLst>
              <a:ext uri="{FF2B5EF4-FFF2-40B4-BE49-F238E27FC236}">
                <a16:creationId xmlns:a16="http://schemas.microsoft.com/office/drawing/2014/main" id="{F6085333-B98F-6942-9229-78AB8EF31D2D}"/>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7" name="TextBox 16">
            <a:extLst>
              <a:ext uri="{FF2B5EF4-FFF2-40B4-BE49-F238E27FC236}">
                <a16:creationId xmlns:a16="http://schemas.microsoft.com/office/drawing/2014/main" id="{B2645534-E83B-0D4F-87DC-E5879FE5092D}"/>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18" name="TextBox 17">
            <a:extLst>
              <a:ext uri="{FF2B5EF4-FFF2-40B4-BE49-F238E27FC236}">
                <a16:creationId xmlns:a16="http://schemas.microsoft.com/office/drawing/2014/main" id="{1D1B9A1F-AC3D-E34C-947E-4491D816FC8F}"/>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9" name="TextBox 18">
            <a:extLst>
              <a:ext uri="{FF2B5EF4-FFF2-40B4-BE49-F238E27FC236}">
                <a16:creationId xmlns:a16="http://schemas.microsoft.com/office/drawing/2014/main" id="{7A95650C-234C-8947-A015-DFB10D57A332}"/>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0" name="TextBox 19">
            <a:extLst>
              <a:ext uri="{FF2B5EF4-FFF2-40B4-BE49-F238E27FC236}">
                <a16:creationId xmlns:a16="http://schemas.microsoft.com/office/drawing/2014/main" id="{B4F65E08-2285-2E47-9F4F-E0B6EA0281C7}"/>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1" name="TextBox 20">
            <a:extLst>
              <a:ext uri="{FF2B5EF4-FFF2-40B4-BE49-F238E27FC236}">
                <a16:creationId xmlns:a16="http://schemas.microsoft.com/office/drawing/2014/main" id="{52595D34-19EA-804E-A857-48F1FF414742}"/>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2" name="TextBox 21">
            <a:extLst>
              <a:ext uri="{FF2B5EF4-FFF2-40B4-BE49-F238E27FC236}">
                <a16:creationId xmlns:a16="http://schemas.microsoft.com/office/drawing/2014/main" id="{9B8D7E74-5D7C-7541-A1C7-ADB013EF87FA}"/>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3" name="TextBox 22">
            <a:extLst>
              <a:ext uri="{FF2B5EF4-FFF2-40B4-BE49-F238E27FC236}">
                <a16:creationId xmlns:a16="http://schemas.microsoft.com/office/drawing/2014/main" id="{60150ABD-DDBA-9B48-B4D5-3A9760FF1E5C}"/>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4" name="TextBox 23">
            <a:extLst>
              <a:ext uri="{FF2B5EF4-FFF2-40B4-BE49-F238E27FC236}">
                <a16:creationId xmlns:a16="http://schemas.microsoft.com/office/drawing/2014/main" id="{A9F4EF1C-0043-D441-B330-F3E1924BA387}"/>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5" name="TextBox 24">
            <a:extLst>
              <a:ext uri="{FF2B5EF4-FFF2-40B4-BE49-F238E27FC236}">
                <a16:creationId xmlns:a16="http://schemas.microsoft.com/office/drawing/2014/main" id="{0EBD4D8F-0193-934C-936B-0E5F77C57CBD}"/>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6" name="TextBox 25">
            <a:extLst>
              <a:ext uri="{FF2B5EF4-FFF2-40B4-BE49-F238E27FC236}">
                <a16:creationId xmlns:a16="http://schemas.microsoft.com/office/drawing/2014/main" id="{12923444-8699-AB44-A766-5CC5C5D9329C}"/>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27" name="TextBox 26">
            <a:extLst>
              <a:ext uri="{FF2B5EF4-FFF2-40B4-BE49-F238E27FC236}">
                <a16:creationId xmlns:a16="http://schemas.microsoft.com/office/drawing/2014/main" id="{A4D46FE9-9558-EF44-A039-ACCF1BC1F9D2}"/>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28" name="TextBox 27">
            <a:extLst>
              <a:ext uri="{FF2B5EF4-FFF2-40B4-BE49-F238E27FC236}">
                <a16:creationId xmlns:a16="http://schemas.microsoft.com/office/drawing/2014/main" id="{D0DE0D1C-DE48-8E47-8EB9-DAFB960815D3}"/>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29" name="TextBox 28">
            <a:extLst>
              <a:ext uri="{FF2B5EF4-FFF2-40B4-BE49-F238E27FC236}">
                <a16:creationId xmlns:a16="http://schemas.microsoft.com/office/drawing/2014/main" id="{7F96D203-1CAF-7C4F-A5EC-C0AD96837F46}"/>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0" name="Title 1">
            <a:extLst>
              <a:ext uri="{FF2B5EF4-FFF2-40B4-BE49-F238E27FC236}">
                <a16:creationId xmlns:a16="http://schemas.microsoft.com/office/drawing/2014/main" id="{F2F82AE2-DAD3-EEB0-520B-228FAAF2A466}"/>
              </a:ext>
            </a:extLst>
          </p:cNvPr>
          <p:cNvSpPr>
            <a:spLocks noGrp="1"/>
          </p:cNvSpPr>
          <p:nvPr>
            <p:ph type="ctrTitle" hasCustomPrompt="1"/>
          </p:nvPr>
        </p:nvSpPr>
        <p:spPr>
          <a:xfrm>
            <a:off x="727870" y="1933502"/>
            <a:ext cx="5243230" cy="2734685"/>
          </a:xfrm>
          <a:noFill/>
          <a:ln w="3175">
            <a:noFill/>
            <a:prstDash val="lgDash"/>
          </a:ln>
        </p:spPr>
        <p:txBody>
          <a:bodyPr lIns="0" tIns="0" rIns="0" bIns="0" anchor="t" anchorCtr="0">
            <a:noAutofit/>
          </a:bodyPr>
          <a:lstStyle>
            <a:lvl1pPr algn="l">
              <a:lnSpc>
                <a:spcPct val="100000"/>
              </a:lnSpc>
              <a:defRPr sz="4800" baseline="0">
                <a:solidFill>
                  <a:schemeClr val="bg1"/>
                </a:solidFill>
              </a:defRPr>
            </a:lvl1pPr>
          </a:lstStyle>
          <a:p>
            <a:r>
              <a:rPr lang="en-GB"/>
              <a:t>Title slide text only</a:t>
            </a:r>
            <a:endParaRPr lang="en-US"/>
          </a:p>
        </p:txBody>
      </p:sp>
    </p:spTree>
    <p:extLst>
      <p:ext uri="{BB962C8B-B14F-4D97-AF65-F5344CB8AC3E}">
        <p14:creationId xmlns:p14="http://schemas.microsoft.com/office/powerpoint/2010/main" val="2258138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tx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31BAC5B-20A9-435F-8C24-21445B9F4ED5}"/>
              </a:ext>
            </a:extLst>
          </p:cNvPr>
          <p:cNvSpPr>
            <a:spLocks noChangeAspect="1"/>
          </p:cNvSpPr>
          <p:nvPr userDrawn="1"/>
        </p:nvSpPr>
        <p:spPr>
          <a:xfrm>
            <a:off x="495300" y="1676400"/>
            <a:ext cx="3581400" cy="4200525"/>
          </a:xfrm>
          <a:prstGeom prst="rect">
            <a:avLst/>
          </a:prstGeom>
          <a:gradFill>
            <a:gsLst>
              <a:gs pos="100000">
                <a:schemeClr val="accent1"/>
              </a:gs>
              <a:gs pos="0">
                <a:srgbClr val="7213EA"/>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0" i="0" baseline="0" err="1">
              <a:solidFill>
                <a:schemeClr val="bg1"/>
              </a:solidFill>
              <a:latin typeface="Arial" panose="020B0604020202020204" pitchFamily="34" charset="0"/>
              <a:ea typeface="+mj-ea"/>
              <a:cs typeface="+mj-cs"/>
            </a:endParaRPr>
          </a:p>
        </p:txBody>
      </p:sp>
      <p:sp>
        <p:nvSpPr>
          <p:cNvPr id="6" name="Text Placeholder 3"/>
          <p:cNvSpPr>
            <a:spLocks noGrp="1"/>
          </p:cNvSpPr>
          <p:nvPr userDrawn="1">
            <p:ph type="body" sz="quarter" idx="11"/>
          </p:nvPr>
        </p:nvSpPr>
        <p:spPr>
          <a:xfrm>
            <a:off x="738471" y="4719949"/>
            <a:ext cx="3095058"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Freeform 19">
            <a:extLst>
              <a:ext uri="{FF2B5EF4-FFF2-40B4-BE49-F238E27FC236}">
                <a16:creationId xmlns:a16="http://schemas.microsoft.com/office/drawing/2014/main" id="{73524DE1-81BC-E041-A1BD-1189E5FEFB3C}"/>
              </a:ext>
            </a:extLst>
          </p:cNvPr>
          <p:cNvSpPr>
            <a:spLocks noChangeAspect="1" noEditPoints="1"/>
          </p:cNvSpPr>
          <p:nvPr userDrawn="1"/>
        </p:nvSpPr>
        <p:spPr bwMode="auto">
          <a:xfrm>
            <a:off x="495300" y="43180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TextBox 6">
            <a:extLst>
              <a:ext uri="{FF2B5EF4-FFF2-40B4-BE49-F238E27FC236}">
                <a16:creationId xmlns:a16="http://schemas.microsoft.com/office/drawing/2014/main" id="{7C7996B3-DEE3-BB48-9297-2B0E1335A39A}"/>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8" name="TextBox 7">
            <a:extLst>
              <a:ext uri="{FF2B5EF4-FFF2-40B4-BE49-F238E27FC236}">
                <a16:creationId xmlns:a16="http://schemas.microsoft.com/office/drawing/2014/main" id="{F5AE4A10-F329-C542-AEC4-B0451903432B}"/>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9" name="TextBox 8">
            <a:extLst>
              <a:ext uri="{FF2B5EF4-FFF2-40B4-BE49-F238E27FC236}">
                <a16:creationId xmlns:a16="http://schemas.microsoft.com/office/drawing/2014/main" id="{5E44E1AF-C560-FF42-8859-8BDCF16019A3}"/>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1" name="TextBox 10">
            <a:extLst>
              <a:ext uri="{FF2B5EF4-FFF2-40B4-BE49-F238E27FC236}">
                <a16:creationId xmlns:a16="http://schemas.microsoft.com/office/drawing/2014/main" id="{FAF6168A-3382-0F4B-8DE1-19442DBA5A20}"/>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2" name="TextBox 11">
            <a:extLst>
              <a:ext uri="{FF2B5EF4-FFF2-40B4-BE49-F238E27FC236}">
                <a16:creationId xmlns:a16="http://schemas.microsoft.com/office/drawing/2014/main" id="{D0513153-5CD9-9B46-8F9D-FEC5A0CDE535}"/>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3" name="TextBox 12">
            <a:extLst>
              <a:ext uri="{FF2B5EF4-FFF2-40B4-BE49-F238E27FC236}">
                <a16:creationId xmlns:a16="http://schemas.microsoft.com/office/drawing/2014/main" id="{8914039C-6074-A647-9F50-7E5893E68149}"/>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4" name="TextBox 13">
            <a:extLst>
              <a:ext uri="{FF2B5EF4-FFF2-40B4-BE49-F238E27FC236}">
                <a16:creationId xmlns:a16="http://schemas.microsoft.com/office/drawing/2014/main" id="{18AE5D04-5B45-1244-9687-BF6CD36F239A}"/>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5" name="TextBox 14">
            <a:extLst>
              <a:ext uri="{FF2B5EF4-FFF2-40B4-BE49-F238E27FC236}">
                <a16:creationId xmlns:a16="http://schemas.microsoft.com/office/drawing/2014/main" id="{44E0CE5A-8373-7A41-AC0D-5B4CB82DFB88}"/>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6" name="TextBox 15">
            <a:extLst>
              <a:ext uri="{FF2B5EF4-FFF2-40B4-BE49-F238E27FC236}">
                <a16:creationId xmlns:a16="http://schemas.microsoft.com/office/drawing/2014/main" id="{97F9A6FB-F995-0548-A060-6FB4439D3074}"/>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7" name="TextBox 16">
            <a:extLst>
              <a:ext uri="{FF2B5EF4-FFF2-40B4-BE49-F238E27FC236}">
                <a16:creationId xmlns:a16="http://schemas.microsoft.com/office/drawing/2014/main" id="{345615E8-880E-8147-9006-70280C77EFC7}"/>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18" name="TextBox 17">
            <a:extLst>
              <a:ext uri="{FF2B5EF4-FFF2-40B4-BE49-F238E27FC236}">
                <a16:creationId xmlns:a16="http://schemas.microsoft.com/office/drawing/2014/main" id="{9045E93D-0D2D-E84A-934C-13709F9DE099}"/>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9" name="TextBox 18">
            <a:extLst>
              <a:ext uri="{FF2B5EF4-FFF2-40B4-BE49-F238E27FC236}">
                <a16:creationId xmlns:a16="http://schemas.microsoft.com/office/drawing/2014/main" id="{480055FB-B28D-7047-875F-700F8986F2FD}"/>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0" name="TextBox 19">
            <a:extLst>
              <a:ext uri="{FF2B5EF4-FFF2-40B4-BE49-F238E27FC236}">
                <a16:creationId xmlns:a16="http://schemas.microsoft.com/office/drawing/2014/main" id="{99067C8C-93BC-F64A-8900-E6EEEF1BC73A}"/>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1" name="TextBox 20">
            <a:extLst>
              <a:ext uri="{FF2B5EF4-FFF2-40B4-BE49-F238E27FC236}">
                <a16:creationId xmlns:a16="http://schemas.microsoft.com/office/drawing/2014/main" id="{1D9471C7-9656-4041-9F4A-BDBE1BE4B868}"/>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2" name="TextBox 21">
            <a:extLst>
              <a:ext uri="{FF2B5EF4-FFF2-40B4-BE49-F238E27FC236}">
                <a16:creationId xmlns:a16="http://schemas.microsoft.com/office/drawing/2014/main" id="{541984B5-2C56-F542-9E2B-CB71854F7C86}"/>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3" name="TextBox 22">
            <a:extLst>
              <a:ext uri="{FF2B5EF4-FFF2-40B4-BE49-F238E27FC236}">
                <a16:creationId xmlns:a16="http://schemas.microsoft.com/office/drawing/2014/main" id="{065F7EA0-FAB5-644F-9D61-45F2613F209F}"/>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4" name="TextBox 23">
            <a:extLst>
              <a:ext uri="{FF2B5EF4-FFF2-40B4-BE49-F238E27FC236}">
                <a16:creationId xmlns:a16="http://schemas.microsoft.com/office/drawing/2014/main" id="{6BC90B46-F59D-5F4E-8023-2FA138E10BCB}"/>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5" name="TextBox 24">
            <a:extLst>
              <a:ext uri="{FF2B5EF4-FFF2-40B4-BE49-F238E27FC236}">
                <a16:creationId xmlns:a16="http://schemas.microsoft.com/office/drawing/2014/main" id="{364E4FC7-CB26-9C49-AB5A-ED6D9438F1D5}"/>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6" name="TextBox 25">
            <a:extLst>
              <a:ext uri="{FF2B5EF4-FFF2-40B4-BE49-F238E27FC236}">
                <a16:creationId xmlns:a16="http://schemas.microsoft.com/office/drawing/2014/main" id="{1F0F945A-6F05-9946-B9A8-B07D483B6111}"/>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27" name="TextBox 26">
            <a:extLst>
              <a:ext uri="{FF2B5EF4-FFF2-40B4-BE49-F238E27FC236}">
                <a16:creationId xmlns:a16="http://schemas.microsoft.com/office/drawing/2014/main" id="{42A73B4A-306A-734A-AB26-FEFA37E6EA39}"/>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29" name="TextBox 28">
            <a:extLst>
              <a:ext uri="{FF2B5EF4-FFF2-40B4-BE49-F238E27FC236}">
                <a16:creationId xmlns:a16="http://schemas.microsoft.com/office/drawing/2014/main" id="{3A3D722A-EBF8-7547-AC92-A34580C8EA14}"/>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0" name="TextBox 29">
            <a:extLst>
              <a:ext uri="{FF2B5EF4-FFF2-40B4-BE49-F238E27FC236}">
                <a16:creationId xmlns:a16="http://schemas.microsoft.com/office/drawing/2014/main" id="{2DB1CBB0-D4B9-E042-AF79-B61576D15126}"/>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1" name="Title 1">
            <a:extLst>
              <a:ext uri="{FF2B5EF4-FFF2-40B4-BE49-F238E27FC236}">
                <a16:creationId xmlns:a16="http://schemas.microsoft.com/office/drawing/2014/main" id="{FF42E339-72F8-5DEF-5CB0-4787CF26F324}"/>
              </a:ext>
            </a:extLst>
          </p:cNvPr>
          <p:cNvSpPr>
            <a:spLocks noGrp="1"/>
          </p:cNvSpPr>
          <p:nvPr>
            <p:ph type="ctrTitle" hasCustomPrompt="1"/>
          </p:nvPr>
        </p:nvSpPr>
        <p:spPr>
          <a:xfrm>
            <a:off x="738471" y="1933502"/>
            <a:ext cx="3095058" cy="2734685"/>
          </a:xfrm>
          <a:noFill/>
          <a:ln w="3175">
            <a:noFill/>
            <a:prstDash val="lgDash"/>
          </a:ln>
        </p:spPr>
        <p:txBody>
          <a:bodyPr lIns="0" tIns="0" rIns="0" bIns="0" anchor="t" anchorCtr="0">
            <a:noAutofit/>
          </a:bodyPr>
          <a:lstStyle>
            <a:lvl1pPr algn="l">
              <a:lnSpc>
                <a:spcPct val="100000"/>
              </a:lnSpc>
              <a:defRPr sz="4800" baseline="0">
                <a:solidFill>
                  <a:schemeClr val="bg1"/>
                </a:solidFill>
              </a:defRPr>
            </a:lvl1pPr>
          </a:lstStyle>
          <a:p>
            <a:r>
              <a:rPr lang="en-GB"/>
              <a:t>Title slide text only</a:t>
            </a:r>
            <a:endParaRPr lang="en-US"/>
          </a:p>
        </p:txBody>
      </p:sp>
    </p:spTree>
    <p:extLst>
      <p:ext uri="{BB962C8B-B14F-4D97-AF65-F5344CB8AC3E}">
        <p14:creationId xmlns:p14="http://schemas.microsoft.com/office/powerpoint/2010/main" val="3797359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tx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495301" y="1409700"/>
            <a:ext cx="5714999" cy="414665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2" name="Title 1"/>
          <p:cNvSpPr>
            <a:spLocks noGrp="1"/>
          </p:cNvSpPr>
          <p:nvPr>
            <p:ph type="ctrTitle" hasCustomPrompt="1"/>
          </p:nvPr>
        </p:nvSpPr>
        <p:spPr>
          <a:xfrm>
            <a:off x="7886699" y="1409700"/>
            <a:ext cx="3809999" cy="3156789"/>
          </a:xfrm>
          <a:noFill/>
          <a:ln w="3175">
            <a:noFill/>
            <a:prstDash val="lgDash"/>
          </a:ln>
        </p:spPr>
        <p:txBody>
          <a:bodyPr lIns="0" tIns="0" rIns="0" bIns="0" anchor="t" anchorCtr="0">
            <a:noAutofit/>
          </a:bodyPr>
          <a:lstStyle>
            <a:lvl1pPr algn="l">
              <a:defRPr sz="48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7886700" y="4746353"/>
            <a:ext cx="381000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35" name="Freeform 19">
            <a:extLst>
              <a:ext uri="{FF2B5EF4-FFF2-40B4-BE49-F238E27FC236}">
                <a16:creationId xmlns:a16="http://schemas.microsoft.com/office/drawing/2014/main" id="{63FF197E-1AE7-4604-B3DB-21B6EC509734}"/>
              </a:ext>
            </a:extLst>
          </p:cNvPr>
          <p:cNvSpPr>
            <a:spLocks noChangeAspect="1" noEditPoints="1"/>
          </p:cNvSpPr>
          <p:nvPr userDrawn="1"/>
        </p:nvSpPr>
        <p:spPr bwMode="auto">
          <a:xfrm>
            <a:off x="7886700" y="432474"/>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TextBox 8">
            <a:extLst>
              <a:ext uri="{FF2B5EF4-FFF2-40B4-BE49-F238E27FC236}">
                <a16:creationId xmlns:a16="http://schemas.microsoft.com/office/drawing/2014/main" id="{F0AC5671-B417-C145-9B35-14C5DA79D975}"/>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0" name="TextBox 9">
            <a:extLst>
              <a:ext uri="{FF2B5EF4-FFF2-40B4-BE49-F238E27FC236}">
                <a16:creationId xmlns:a16="http://schemas.microsoft.com/office/drawing/2014/main" id="{B55BDD0C-12C5-224F-88F6-4D663897D72B}"/>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1" name="TextBox 10">
            <a:extLst>
              <a:ext uri="{FF2B5EF4-FFF2-40B4-BE49-F238E27FC236}">
                <a16:creationId xmlns:a16="http://schemas.microsoft.com/office/drawing/2014/main" id="{973A106C-D7CC-6445-B550-8D68F66295DB}"/>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2" name="TextBox 11">
            <a:extLst>
              <a:ext uri="{FF2B5EF4-FFF2-40B4-BE49-F238E27FC236}">
                <a16:creationId xmlns:a16="http://schemas.microsoft.com/office/drawing/2014/main" id="{114356C3-8BA4-5941-A886-2AEF28B0FD36}"/>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3" name="TextBox 12">
            <a:extLst>
              <a:ext uri="{FF2B5EF4-FFF2-40B4-BE49-F238E27FC236}">
                <a16:creationId xmlns:a16="http://schemas.microsoft.com/office/drawing/2014/main" id="{365566C6-70D3-9144-97D4-EF593D7B0578}"/>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4" name="TextBox 13">
            <a:extLst>
              <a:ext uri="{FF2B5EF4-FFF2-40B4-BE49-F238E27FC236}">
                <a16:creationId xmlns:a16="http://schemas.microsoft.com/office/drawing/2014/main" id="{D545D386-593E-1F44-B9AE-0865442F5B7B}"/>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5" name="TextBox 14">
            <a:extLst>
              <a:ext uri="{FF2B5EF4-FFF2-40B4-BE49-F238E27FC236}">
                <a16:creationId xmlns:a16="http://schemas.microsoft.com/office/drawing/2014/main" id="{A9F41C25-FDA1-4344-BBC4-77509696D0F5}"/>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6" name="TextBox 15">
            <a:extLst>
              <a:ext uri="{FF2B5EF4-FFF2-40B4-BE49-F238E27FC236}">
                <a16:creationId xmlns:a16="http://schemas.microsoft.com/office/drawing/2014/main" id="{EE829C29-244D-124D-B997-12F22425C9FE}"/>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7" name="TextBox 16">
            <a:extLst>
              <a:ext uri="{FF2B5EF4-FFF2-40B4-BE49-F238E27FC236}">
                <a16:creationId xmlns:a16="http://schemas.microsoft.com/office/drawing/2014/main" id="{1FDD74EE-28F0-744B-AAED-425AA75ED264}"/>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8" name="TextBox 17">
            <a:extLst>
              <a:ext uri="{FF2B5EF4-FFF2-40B4-BE49-F238E27FC236}">
                <a16:creationId xmlns:a16="http://schemas.microsoft.com/office/drawing/2014/main" id="{D859DF5B-7A89-8B46-B653-15EFFBDF7C39}"/>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19" name="TextBox 18">
            <a:extLst>
              <a:ext uri="{FF2B5EF4-FFF2-40B4-BE49-F238E27FC236}">
                <a16:creationId xmlns:a16="http://schemas.microsoft.com/office/drawing/2014/main" id="{ECDAA5F1-8F4F-3E4D-83D2-E7A96A03B103}"/>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20" name="TextBox 19">
            <a:extLst>
              <a:ext uri="{FF2B5EF4-FFF2-40B4-BE49-F238E27FC236}">
                <a16:creationId xmlns:a16="http://schemas.microsoft.com/office/drawing/2014/main" id="{3E3E136D-1C46-5C47-8136-FB8B87EC2447}"/>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1" name="TextBox 20">
            <a:extLst>
              <a:ext uri="{FF2B5EF4-FFF2-40B4-BE49-F238E27FC236}">
                <a16:creationId xmlns:a16="http://schemas.microsoft.com/office/drawing/2014/main" id="{4C42AF7E-A4D5-6943-98CA-32BFE6DC2A88}"/>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2" name="TextBox 21">
            <a:extLst>
              <a:ext uri="{FF2B5EF4-FFF2-40B4-BE49-F238E27FC236}">
                <a16:creationId xmlns:a16="http://schemas.microsoft.com/office/drawing/2014/main" id="{0AA1F284-639F-4344-873C-3DC9785AFE0F}"/>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3" name="TextBox 22">
            <a:extLst>
              <a:ext uri="{FF2B5EF4-FFF2-40B4-BE49-F238E27FC236}">
                <a16:creationId xmlns:a16="http://schemas.microsoft.com/office/drawing/2014/main" id="{5B000D40-FF88-B443-8427-E0B409ED54C3}"/>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4" name="TextBox 23">
            <a:extLst>
              <a:ext uri="{FF2B5EF4-FFF2-40B4-BE49-F238E27FC236}">
                <a16:creationId xmlns:a16="http://schemas.microsoft.com/office/drawing/2014/main" id="{6C854506-DAE2-A548-9BD9-AB1C4A33CED6}"/>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5" name="TextBox 24">
            <a:extLst>
              <a:ext uri="{FF2B5EF4-FFF2-40B4-BE49-F238E27FC236}">
                <a16:creationId xmlns:a16="http://schemas.microsoft.com/office/drawing/2014/main" id="{AFE51D58-A8DA-2A44-AC4C-7CD06F46FE27}"/>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6" name="TextBox 25">
            <a:extLst>
              <a:ext uri="{FF2B5EF4-FFF2-40B4-BE49-F238E27FC236}">
                <a16:creationId xmlns:a16="http://schemas.microsoft.com/office/drawing/2014/main" id="{36CF9137-5CC5-9449-BB6B-30B73A622FE6}"/>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7" name="TextBox 26">
            <a:extLst>
              <a:ext uri="{FF2B5EF4-FFF2-40B4-BE49-F238E27FC236}">
                <a16:creationId xmlns:a16="http://schemas.microsoft.com/office/drawing/2014/main" id="{8B051056-0274-FB49-AF9D-9FC4A3E98FC7}"/>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28" name="TextBox 27">
            <a:extLst>
              <a:ext uri="{FF2B5EF4-FFF2-40B4-BE49-F238E27FC236}">
                <a16:creationId xmlns:a16="http://schemas.microsoft.com/office/drawing/2014/main" id="{452CEE14-B5EE-C14B-8A0A-9A41EAAA7603}"/>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29" name="TextBox 28">
            <a:extLst>
              <a:ext uri="{FF2B5EF4-FFF2-40B4-BE49-F238E27FC236}">
                <a16:creationId xmlns:a16="http://schemas.microsoft.com/office/drawing/2014/main" id="{664C8AD5-4310-604C-BDB4-1DABB2CD09A3}"/>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0" name="TextBox 29">
            <a:extLst>
              <a:ext uri="{FF2B5EF4-FFF2-40B4-BE49-F238E27FC236}">
                <a16:creationId xmlns:a16="http://schemas.microsoft.com/office/drawing/2014/main" id="{791BBEBB-D4EC-2048-AF97-EC83918DB509}"/>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Tree>
    <p:extLst>
      <p:ext uri="{BB962C8B-B14F-4D97-AF65-F5344CB8AC3E}">
        <p14:creationId xmlns:p14="http://schemas.microsoft.com/office/powerpoint/2010/main" val="4033362024"/>
      </p:ext>
    </p:extLst>
  </p:cSld>
  <p:clrMapOvr>
    <a:masterClrMapping/>
  </p:clrMapOvr>
  <p:extLst>
    <p:ext uri="{DCECCB84-F9BA-43D5-87BE-67443E8EF086}">
      <p15:sldGuideLst xmlns:p15="http://schemas.microsoft.com/office/powerpoint/2012/main">
        <p15:guide id="1" orient="horz" pos="349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tx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495300" y="431799"/>
            <a:ext cx="3810000" cy="6045201"/>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2" name="Title 1"/>
          <p:cNvSpPr>
            <a:spLocks noGrp="1"/>
          </p:cNvSpPr>
          <p:nvPr>
            <p:ph type="ctrTitle" hasCustomPrompt="1"/>
          </p:nvPr>
        </p:nvSpPr>
        <p:spPr>
          <a:xfrm>
            <a:off x="5981700" y="1409700"/>
            <a:ext cx="5715000" cy="3490307"/>
          </a:xfrm>
          <a:noFill/>
          <a:ln w="3175">
            <a:noFill/>
            <a:prstDash val="lgDash"/>
          </a:ln>
        </p:spPr>
        <p:txBody>
          <a:bodyPr lIns="0" tIns="0" rIns="0" bIns="0" anchor="t" anchorCtr="0">
            <a:noAutofit/>
          </a:bodyPr>
          <a:lstStyle>
            <a:lvl1pPr algn="l">
              <a:defRPr sz="48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5981700" y="4953575"/>
            <a:ext cx="5715000" cy="92335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35" name="Freeform 19">
            <a:extLst>
              <a:ext uri="{FF2B5EF4-FFF2-40B4-BE49-F238E27FC236}">
                <a16:creationId xmlns:a16="http://schemas.microsoft.com/office/drawing/2014/main" id="{8CCE579D-9189-4FA0-AA19-DE69E2B53071}"/>
              </a:ext>
            </a:extLst>
          </p:cNvPr>
          <p:cNvSpPr>
            <a:spLocks noChangeAspect="1" noEditPoints="1"/>
          </p:cNvSpPr>
          <p:nvPr userDrawn="1"/>
        </p:nvSpPr>
        <p:spPr bwMode="auto">
          <a:xfrm>
            <a:off x="5981700" y="43180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7" name="TextBox 6">
            <a:extLst>
              <a:ext uri="{FF2B5EF4-FFF2-40B4-BE49-F238E27FC236}">
                <a16:creationId xmlns:a16="http://schemas.microsoft.com/office/drawing/2014/main" id="{BC837840-3992-3140-B85A-D6C3D1412739}"/>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8" name="TextBox 7">
            <a:extLst>
              <a:ext uri="{FF2B5EF4-FFF2-40B4-BE49-F238E27FC236}">
                <a16:creationId xmlns:a16="http://schemas.microsoft.com/office/drawing/2014/main" id="{43FDB768-B02E-1346-8857-16CBB398F90B}"/>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9" name="TextBox 8">
            <a:extLst>
              <a:ext uri="{FF2B5EF4-FFF2-40B4-BE49-F238E27FC236}">
                <a16:creationId xmlns:a16="http://schemas.microsoft.com/office/drawing/2014/main" id="{F1618A98-0123-7945-A5F7-4F3E87195B0B}"/>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0" name="TextBox 9">
            <a:extLst>
              <a:ext uri="{FF2B5EF4-FFF2-40B4-BE49-F238E27FC236}">
                <a16:creationId xmlns:a16="http://schemas.microsoft.com/office/drawing/2014/main" id="{9129E816-5DE9-6947-8882-AB469B2E895B}"/>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1" name="TextBox 10">
            <a:extLst>
              <a:ext uri="{FF2B5EF4-FFF2-40B4-BE49-F238E27FC236}">
                <a16:creationId xmlns:a16="http://schemas.microsoft.com/office/drawing/2014/main" id="{6B105D28-020E-6C47-8E04-BC4DC26BE3C9}"/>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2" name="TextBox 11">
            <a:extLst>
              <a:ext uri="{FF2B5EF4-FFF2-40B4-BE49-F238E27FC236}">
                <a16:creationId xmlns:a16="http://schemas.microsoft.com/office/drawing/2014/main" id="{D0D40439-F22D-2340-80FF-57C3C2C1C260}"/>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3" name="TextBox 12">
            <a:extLst>
              <a:ext uri="{FF2B5EF4-FFF2-40B4-BE49-F238E27FC236}">
                <a16:creationId xmlns:a16="http://schemas.microsoft.com/office/drawing/2014/main" id="{3A17D93A-5F7F-D74B-9317-6868423A215F}"/>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4" name="TextBox 13">
            <a:extLst>
              <a:ext uri="{FF2B5EF4-FFF2-40B4-BE49-F238E27FC236}">
                <a16:creationId xmlns:a16="http://schemas.microsoft.com/office/drawing/2014/main" id="{CE83D7B5-0BD6-1945-8D36-74621FC758B5}"/>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5" name="TextBox 14">
            <a:extLst>
              <a:ext uri="{FF2B5EF4-FFF2-40B4-BE49-F238E27FC236}">
                <a16:creationId xmlns:a16="http://schemas.microsoft.com/office/drawing/2014/main" id="{2FDF254B-799E-6542-A011-F69A6D045401}"/>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6" name="TextBox 15">
            <a:extLst>
              <a:ext uri="{FF2B5EF4-FFF2-40B4-BE49-F238E27FC236}">
                <a16:creationId xmlns:a16="http://schemas.microsoft.com/office/drawing/2014/main" id="{D26D298A-6F01-3242-BE5D-CCD36C28636C}"/>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17" name="TextBox 16">
            <a:extLst>
              <a:ext uri="{FF2B5EF4-FFF2-40B4-BE49-F238E27FC236}">
                <a16:creationId xmlns:a16="http://schemas.microsoft.com/office/drawing/2014/main" id="{1E5DEA35-0874-2C40-9CBC-5D0DD84D18A4}"/>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8" name="TextBox 17">
            <a:extLst>
              <a:ext uri="{FF2B5EF4-FFF2-40B4-BE49-F238E27FC236}">
                <a16:creationId xmlns:a16="http://schemas.microsoft.com/office/drawing/2014/main" id="{5CFA206D-B920-484E-8800-E90C9EB53969}"/>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19" name="TextBox 18">
            <a:extLst>
              <a:ext uri="{FF2B5EF4-FFF2-40B4-BE49-F238E27FC236}">
                <a16:creationId xmlns:a16="http://schemas.microsoft.com/office/drawing/2014/main" id="{3E85EB26-E292-3347-BF0E-AC69AA5B6BAC}"/>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0" name="TextBox 19">
            <a:extLst>
              <a:ext uri="{FF2B5EF4-FFF2-40B4-BE49-F238E27FC236}">
                <a16:creationId xmlns:a16="http://schemas.microsoft.com/office/drawing/2014/main" id="{4AB5E359-965C-1849-98C4-07D56ADCEE3B}"/>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1" name="TextBox 20">
            <a:extLst>
              <a:ext uri="{FF2B5EF4-FFF2-40B4-BE49-F238E27FC236}">
                <a16:creationId xmlns:a16="http://schemas.microsoft.com/office/drawing/2014/main" id="{2FC2BA6E-3E8F-7E4B-B167-8C8972C037F2}"/>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2" name="TextBox 21">
            <a:extLst>
              <a:ext uri="{FF2B5EF4-FFF2-40B4-BE49-F238E27FC236}">
                <a16:creationId xmlns:a16="http://schemas.microsoft.com/office/drawing/2014/main" id="{B4633A72-3790-4E48-AB6B-AB3ACFE30C08}"/>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3" name="TextBox 22">
            <a:extLst>
              <a:ext uri="{FF2B5EF4-FFF2-40B4-BE49-F238E27FC236}">
                <a16:creationId xmlns:a16="http://schemas.microsoft.com/office/drawing/2014/main" id="{DF701124-F402-414A-9CC6-033B8FB376FC}"/>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4" name="TextBox 23">
            <a:extLst>
              <a:ext uri="{FF2B5EF4-FFF2-40B4-BE49-F238E27FC236}">
                <a16:creationId xmlns:a16="http://schemas.microsoft.com/office/drawing/2014/main" id="{CC23C15B-70CE-FC42-A6AB-93B19B63D5AD}"/>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5" name="TextBox 24">
            <a:extLst>
              <a:ext uri="{FF2B5EF4-FFF2-40B4-BE49-F238E27FC236}">
                <a16:creationId xmlns:a16="http://schemas.microsoft.com/office/drawing/2014/main" id="{F7B09416-5B52-684C-8A85-EFAA9975BC5D}"/>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26" name="TextBox 25">
            <a:extLst>
              <a:ext uri="{FF2B5EF4-FFF2-40B4-BE49-F238E27FC236}">
                <a16:creationId xmlns:a16="http://schemas.microsoft.com/office/drawing/2014/main" id="{A15073C3-1C04-EB46-AFA1-BA569702C243}"/>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27" name="TextBox 26">
            <a:extLst>
              <a:ext uri="{FF2B5EF4-FFF2-40B4-BE49-F238E27FC236}">
                <a16:creationId xmlns:a16="http://schemas.microsoft.com/office/drawing/2014/main" id="{B0CDACB5-3452-794B-A0FC-7F41A5CC659E}"/>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29" name="TextBox 28">
            <a:extLst>
              <a:ext uri="{FF2B5EF4-FFF2-40B4-BE49-F238E27FC236}">
                <a16:creationId xmlns:a16="http://schemas.microsoft.com/office/drawing/2014/main" id="{726FAD18-3386-7948-BC46-99566CA8FD8A}"/>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Tree>
    <p:extLst>
      <p:ext uri="{BB962C8B-B14F-4D97-AF65-F5344CB8AC3E}">
        <p14:creationId xmlns:p14="http://schemas.microsoft.com/office/powerpoint/2010/main" val="2454744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5981700" y="1409699"/>
            <a:ext cx="5715000" cy="4467225"/>
          </a:xfrm>
          <a:solidFill>
            <a:schemeClr val="tx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492252" y="1409700"/>
            <a:ext cx="3813048" cy="3427743"/>
          </a:xfrm>
          <a:noFill/>
          <a:ln w="3175">
            <a:noFill/>
            <a:prstDash val="lgDash"/>
          </a:ln>
        </p:spPr>
        <p:txBody>
          <a:bodyPr lIns="0" tIns="0" rIns="0" bIns="0" anchor="t" anchorCtr="0">
            <a:noAutofit/>
          </a:bodyPr>
          <a:lstStyle>
            <a:lvl1pPr algn="l">
              <a:defRPr sz="48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495300" y="5066925"/>
            <a:ext cx="381000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Freeform 19">
            <a:extLst>
              <a:ext uri="{FF2B5EF4-FFF2-40B4-BE49-F238E27FC236}">
                <a16:creationId xmlns:a16="http://schemas.microsoft.com/office/drawing/2014/main" id="{7D7D5B1F-1F4D-2241-B729-638F40834242}"/>
              </a:ext>
            </a:extLst>
          </p:cNvPr>
          <p:cNvSpPr>
            <a:spLocks noChangeAspect="1" noEditPoints="1"/>
          </p:cNvSpPr>
          <p:nvPr userDrawn="1"/>
        </p:nvSpPr>
        <p:spPr bwMode="auto">
          <a:xfrm>
            <a:off x="495300" y="43180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0FA7FF71-9DEE-9342-8D01-F41E3034ABE9}"/>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1" name="TextBox 10">
            <a:extLst>
              <a:ext uri="{FF2B5EF4-FFF2-40B4-BE49-F238E27FC236}">
                <a16:creationId xmlns:a16="http://schemas.microsoft.com/office/drawing/2014/main" id="{F0434A7E-4FC7-7948-8010-96AA2FDC39C5}"/>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2" name="TextBox 11">
            <a:extLst>
              <a:ext uri="{FF2B5EF4-FFF2-40B4-BE49-F238E27FC236}">
                <a16:creationId xmlns:a16="http://schemas.microsoft.com/office/drawing/2014/main" id="{C23CE316-2566-674C-A20D-E5B135679EAB}"/>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3" name="TextBox 12">
            <a:extLst>
              <a:ext uri="{FF2B5EF4-FFF2-40B4-BE49-F238E27FC236}">
                <a16:creationId xmlns:a16="http://schemas.microsoft.com/office/drawing/2014/main" id="{39E7AE33-D967-DD49-912E-F52E8DF55025}"/>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4" name="TextBox 13">
            <a:extLst>
              <a:ext uri="{FF2B5EF4-FFF2-40B4-BE49-F238E27FC236}">
                <a16:creationId xmlns:a16="http://schemas.microsoft.com/office/drawing/2014/main" id="{7D491806-648B-8D42-B3A2-3EFE99250B5A}"/>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5" name="TextBox 14">
            <a:extLst>
              <a:ext uri="{FF2B5EF4-FFF2-40B4-BE49-F238E27FC236}">
                <a16:creationId xmlns:a16="http://schemas.microsoft.com/office/drawing/2014/main" id="{1D487E69-8B21-8848-9778-E7C0ED61C102}"/>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6" name="TextBox 15">
            <a:extLst>
              <a:ext uri="{FF2B5EF4-FFF2-40B4-BE49-F238E27FC236}">
                <a16:creationId xmlns:a16="http://schemas.microsoft.com/office/drawing/2014/main" id="{FD35395D-C3B2-3C4C-98FC-B6167B12FBBF}"/>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7" name="TextBox 16">
            <a:extLst>
              <a:ext uri="{FF2B5EF4-FFF2-40B4-BE49-F238E27FC236}">
                <a16:creationId xmlns:a16="http://schemas.microsoft.com/office/drawing/2014/main" id="{6D27B5C6-03E6-D34F-BB96-0ED4E9B3482E}"/>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8" name="TextBox 17">
            <a:extLst>
              <a:ext uri="{FF2B5EF4-FFF2-40B4-BE49-F238E27FC236}">
                <a16:creationId xmlns:a16="http://schemas.microsoft.com/office/drawing/2014/main" id="{E4623AD0-CBD2-D147-AF80-8958DD06937A}"/>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9" name="TextBox 18">
            <a:extLst>
              <a:ext uri="{FF2B5EF4-FFF2-40B4-BE49-F238E27FC236}">
                <a16:creationId xmlns:a16="http://schemas.microsoft.com/office/drawing/2014/main" id="{2FAC18F4-B1B5-5A44-BAAA-6A3C3BBDD81F}"/>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20" name="TextBox 19">
            <a:extLst>
              <a:ext uri="{FF2B5EF4-FFF2-40B4-BE49-F238E27FC236}">
                <a16:creationId xmlns:a16="http://schemas.microsoft.com/office/drawing/2014/main" id="{A49A3D8E-11D9-5045-834B-F42989D52D46}"/>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21" name="TextBox 20">
            <a:extLst>
              <a:ext uri="{FF2B5EF4-FFF2-40B4-BE49-F238E27FC236}">
                <a16:creationId xmlns:a16="http://schemas.microsoft.com/office/drawing/2014/main" id="{6C0ED058-93CC-3B40-AD67-1E03B45BB093}"/>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2" name="TextBox 21">
            <a:extLst>
              <a:ext uri="{FF2B5EF4-FFF2-40B4-BE49-F238E27FC236}">
                <a16:creationId xmlns:a16="http://schemas.microsoft.com/office/drawing/2014/main" id="{D6F50EF1-E182-A14E-8F8B-06406F420DF4}"/>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3" name="TextBox 22">
            <a:extLst>
              <a:ext uri="{FF2B5EF4-FFF2-40B4-BE49-F238E27FC236}">
                <a16:creationId xmlns:a16="http://schemas.microsoft.com/office/drawing/2014/main" id="{114E1AAD-6928-FD4C-8457-67AB5AF05FC6}"/>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4" name="TextBox 23">
            <a:extLst>
              <a:ext uri="{FF2B5EF4-FFF2-40B4-BE49-F238E27FC236}">
                <a16:creationId xmlns:a16="http://schemas.microsoft.com/office/drawing/2014/main" id="{736A6B72-774C-374E-8CEE-9AAB093848E4}"/>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5" name="TextBox 24">
            <a:extLst>
              <a:ext uri="{FF2B5EF4-FFF2-40B4-BE49-F238E27FC236}">
                <a16:creationId xmlns:a16="http://schemas.microsoft.com/office/drawing/2014/main" id="{49562AD2-0371-2345-B6D6-A3AB0FE920AA}"/>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6" name="TextBox 25">
            <a:extLst>
              <a:ext uri="{FF2B5EF4-FFF2-40B4-BE49-F238E27FC236}">
                <a16:creationId xmlns:a16="http://schemas.microsoft.com/office/drawing/2014/main" id="{94472307-0D58-3447-8885-C0147560620F}"/>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7" name="TextBox 26">
            <a:extLst>
              <a:ext uri="{FF2B5EF4-FFF2-40B4-BE49-F238E27FC236}">
                <a16:creationId xmlns:a16="http://schemas.microsoft.com/office/drawing/2014/main" id="{60B85A41-CEFC-CB47-9D97-C73E5E11AA3D}"/>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9" name="TextBox 28">
            <a:extLst>
              <a:ext uri="{FF2B5EF4-FFF2-40B4-BE49-F238E27FC236}">
                <a16:creationId xmlns:a16="http://schemas.microsoft.com/office/drawing/2014/main" id="{DACDDF96-3D3A-F145-9AF9-E366159B488E}"/>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30" name="TextBox 29">
            <a:extLst>
              <a:ext uri="{FF2B5EF4-FFF2-40B4-BE49-F238E27FC236}">
                <a16:creationId xmlns:a16="http://schemas.microsoft.com/office/drawing/2014/main" id="{F19E78A3-05CF-0F42-A8D1-697768298707}"/>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31" name="TextBox 30">
            <a:extLst>
              <a:ext uri="{FF2B5EF4-FFF2-40B4-BE49-F238E27FC236}">
                <a16:creationId xmlns:a16="http://schemas.microsoft.com/office/drawing/2014/main" id="{B6549AB3-2E8B-944B-A252-E2B678A76411}"/>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2" name="TextBox 31">
            <a:extLst>
              <a:ext uri="{FF2B5EF4-FFF2-40B4-BE49-F238E27FC236}">
                <a16:creationId xmlns:a16="http://schemas.microsoft.com/office/drawing/2014/main" id="{673DD3BF-9125-5B45-98F7-E48AE40DB428}"/>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Tree>
    <p:extLst>
      <p:ext uri="{BB962C8B-B14F-4D97-AF65-F5344CB8AC3E}">
        <p14:creationId xmlns:p14="http://schemas.microsoft.com/office/powerpoint/2010/main" val="3826175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A7FF71-9DEE-9342-8D01-F41E3034ABE9}"/>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1" name="TextBox 10">
            <a:extLst>
              <a:ext uri="{FF2B5EF4-FFF2-40B4-BE49-F238E27FC236}">
                <a16:creationId xmlns:a16="http://schemas.microsoft.com/office/drawing/2014/main" id="{F0434A7E-4FC7-7948-8010-96AA2FDC39C5}"/>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2" name="TextBox 11">
            <a:extLst>
              <a:ext uri="{FF2B5EF4-FFF2-40B4-BE49-F238E27FC236}">
                <a16:creationId xmlns:a16="http://schemas.microsoft.com/office/drawing/2014/main" id="{C23CE316-2566-674C-A20D-E5B135679EAB}"/>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3" name="TextBox 12">
            <a:extLst>
              <a:ext uri="{FF2B5EF4-FFF2-40B4-BE49-F238E27FC236}">
                <a16:creationId xmlns:a16="http://schemas.microsoft.com/office/drawing/2014/main" id="{39E7AE33-D967-DD49-912E-F52E8DF55025}"/>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4" name="TextBox 13">
            <a:extLst>
              <a:ext uri="{FF2B5EF4-FFF2-40B4-BE49-F238E27FC236}">
                <a16:creationId xmlns:a16="http://schemas.microsoft.com/office/drawing/2014/main" id="{7D491806-648B-8D42-B3A2-3EFE99250B5A}"/>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5" name="TextBox 14">
            <a:extLst>
              <a:ext uri="{FF2B5EF4-FFF2-40B4-BE49-F238E27FC236}">
                <a16:creationId xmlns:a16="http://schemas.microsoft.com/office/drawing/2014/main" id="{1D487E69-8B21-8848-9778-E7C0ED61C102}"/>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6" name="TextBox 15">
            <a:extLst>
              <a:ext uri="{FF2B5EF4-FFF2-40B4-BE49-F238E27FC236}">
                <a16:creationId xmlns:a16="http://schemas.microsoft.com/office/drawing/2014/main" id="{FD35395D-C3B2-3C4C-98FC-B6167B12FBBF}"/>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7" name="TextBox 16">
            <a:extLst>
              <a:ext uri="{FF2B5EF4-FFF2-40B4-BE49-F238E27FC236}">
                <a16:creationId xmlns:a16="http://schemas.microsoft.com/office/drawing/2014/main" id="{6D27B5C6-03E6-D34F-BB96-0ED4E9B3482E}"/>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8" name="TextBox 17">
            <a:extLst>
              <a:ext uri="{FF2B5EF4-FFF2-40B4-BE49-F238E27FC236}">
                <a16:creationId xmlns:a16="http://schemas.microsoft.com/office/drawing/2014/main" id="{E4623AD0-CBD2-D147-AF80-8958DD06937A}"/>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9" name="TextBox 18">
            <a:extLst>
              <a:ext uri="{FF2B5EF4-FFF2-40B4-BE49-F238E27FC236}">
                <a16:creationId xmlns:a16="http://schemas.microsoft.com/office/drawing/2014/main" id="{2FAC18F4-B1B5-5A44-BAAA-6A3C3BBDD81F}"/>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20" name="TextBox 19">
            <a:extLst>
              <a:ext uri="{FF2B5EF4-FFF2-40B4-BE49-F238E27FC236}">
                <a16:creationId xmlns:a16="http://schemas.microsoft.com/office/drawing/2014/main" id="{A49A3D8E-11D9-5045-834B-F42989D52D46}"/>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21" name="TextBox 20">
            <a:extLst>
              <a:ext uri="{FF2B5EF4-FFF2-40B4-BE49-F238E27FC236}">
                <a16:creationId xmlns:a16="http://schemas.microsoft.com/office/drawing/2014/main" id="{6C0ED058-93CC-3B40-AD67-1E03B45BB093}"/>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2" name="TextBox 21">
            <a:extLst>
              <a:ext uri="{FF2B5EF4-FFF2-40B4-BE49-F238E27FC236}">
                <a16:creationId xmlns:a16="http://schemas.microsoft.com/office/drawing/2014/main" id="{D6F50EF1-E182-A14E-8F8B-06406F420DF4}"/>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3" name="TextBox 22">
            <a:extLst>
              <a:ext uri="{FF2B5EF4-FFF2-40B4-BE49-F238E27FC236}">
                <a16:creationId xmlns:a16="http://schemas.microsoft.com/office/drawing/2014/main" id="{114E1AAD-6928-FD4C-8457-67AB5AF05FC6}"/>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4" name="TextBox 23">
            <a:extLst>
              <a:ext uri="{FF2B5EF4-FFF2-40B4-BE49-F238E27FC236}">
                <a16:creationId xmlns:a16="http://schemas.microsoft.com/office/drawing/2014/main" id="{736A6B72-774C-374E-8CEE-9AAB093848E4}"/>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5" name="TextBox 24">
            <a:extLst>
              <a:ext uri="{FF2B5EF4-FFF2-40B4-BE49-F238E27FC236}">
                <a16:creationId xmlns:a16="http://schemas.microsoft.com/office/drawing/2014/main" id="{49562AD2-0371-2345-B6D6-A3AB0FE920AA}"/>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6" name="TextBox 25">
            <a:extLst>
              <a:ext uri="{FF2B5EF4-FFF2-40B4-BE49-F238E27FC236}">
                <a16:creationId xmlns:a16="http://schemas.microsoft.com/office/drawing/2014/main" id="{94472307-0D58-3447-8885-C0147560620F}"/>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7" name="TextBox 26">
            <a:extLst>
              <a:ext uri="{FF2B5EF4-FFF2-40B4-BE49-F238E27FC236}">
                <a16:creationId xmlns:a16="http://schemas.microsoft.com/office/drawing/2014/main" id="{60B85A41-CEFC-CB47-9D97-C73E5E11AA3D}"/>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9" name="TextBox 28">
            <a:extLst>
              <a:ext uri="{FF2B5EF4-FFF2-40B4-BE49-F238E27FC236}">
                <a16:creationId xmlns:a16="http://schemas.microsoft.com/office/drawing/2014/main" id="{DACDDF96-3D3A-F145-9AF9-E366159B488E}"/>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30" name="TextBox 29">
            <a:extLst>
              <a:ext uri="{FF2B5EF4-FFF2-40B4-BE49-F238E27FC236}">
                <a16:creationId xmlns:a16="http://schemas.microsoft.com/office/drawing/2014/main" id="{F19E78A3-05CF-0F42-A8D1-697768298707}"/>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31" name="TextBox 30">
            <a:extLst>
              <a:ext uri="{FF2B5EF4-FFF2-40B4-BE49-F238E27FC236}">
                <a16:creationId xmlns:a16="http://schemas.microsoft.com/office/drawing/2014/main" id="{B6549AB3-2E8B-944B-A252-E2B678A76411}"/>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2" name="TextBox 31">
            <a:extLst>
              <a:ext uri="{FF2B5EF4-FFF2-40B4-BE49-F238E27FC236}">
                <a16:creationId xmlns:a16="http://schemas.microsoft.com/office/drawing/2014/main" id="{673DD3BF-9125-5B45-98F7-E48AE40DB428}"/>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6" name="Shape 8">
            <a:extLst>
              <a:ext uri="{FF2B5EF4-FFF2-40B4-BE49-F238E27FC236}">
                <a16:creationId xmlns:a16="http://schemas.microsoft.com/office/drawing/2014/main" id="{ED7D2A40-7664-CC4A-9AA9-2C8DA8CC43B8}"/>
              </a:ext>
            </a:extLst>
          </p:cNvPr>
          <p:cNvSpPr txBox="1">
            <a:spLocks/>
          </p:cNvSpPr>
          <p:nvPr userDrawn="1"/>
        </p:nvSpPr>
        <p:spPr>
          <a:xfrm>
            <a:off x="11456158" y="6486639"/>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37" name="Freeform 19">
            <a:extLst>
              <a:ext uri="{FF2B5EF4-FFF2-40B4-BE49-F238E27FC236}">
                <a16:creationId xmlns:a16="http://schemas.microsoft.com/office/drawing/2014/main" id="{53FDA493-D6F9-4A4C-98DB-8C674100787B}"/>
              </a:ext>
              <a:ext uri="{C183D7F6-B498-43B3-948B-1728B52AA6E4}">
                <adec:decorative xmlns:adec="http://schemas.microsoft.com/office/drawing/2017/decorative" val="1"/>
              </a:ext>
            </a:extLst>
          </p:cNvPr>
          <p:cNvSpPr>
            <a:spLocks noEditPoints="1"/>
          </p:cNvSpPr>
          <p:nvPr userDrawn="1"/>
        </p:nvSpPr>
        <p:spPr bwMode="auto">
          <a:xfrm>
            <a:off x="500633" y="6483839"/>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TextBox 37">
            <a:extLst>
              <a:ext uri="{FF2B5EF4-FFF2-40B4-BE49-F238E27FC236}">
                <a16:creationId xmlns:a16="http://schemas.microsoft.com/office/drawing/2014/main" id="{6A5E8341-0CBB-5844-B520-9F83F8CE6022}"/>
              </a:ext>
              <a:ext uri="{C183D7F6-B498-43B3-948B-1728B52AA6E4}">
                <adec:decorative xmlns:adec="http://schemas.microsoft.com/office/drawing/2017/decorative" val="1"/>
              </a:ext>
            </a:extLst>
          </p:cNvPr>
          <p:cNvSpPr txBox="1"/>
          <p:nvPr userDrawn="1"/>
        </p:nvSpPr>
        <p:spPr>
          <a:xfrm>
            <a:off x="1831654" y="6536119"/>
            <a:ext cx="8528693"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i="0" u="none" strike="noStrike" kern="1200">
                <a:solidFill>
                  <a:schemeClr val="bg1"/>
                </a:solidFill>
                <a:effectLst/>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cxnSp>
        <p:nvCxnSpPr>
          <p:cNvPr id="39" name="Straight Connector 38">
            <a:extLst>
              <a:ext uri="{FF2B5EF4-FFF2-40B4-BE49-F238E27FC236}">
                <a16:creationId xmlns:a16="http://schemas.microsoft.com/office/drawing/2014/main" id="{4B90604A-A5B8-964B-BA91-F6104D4F669E}"/>
              </a:ext>
            </a:extLst>
          </p:cNvPr>
          <p:cNvCxnSpPr>
            <a:cxnSpLocks/>
          </p:cNvCxnSpPr>
          <p:nvPr userDrawn="1"/>
        </p:nvCxnSpPr>
        <p:spPr>
          <a:xfrm>
            <a:off x="11438099" y="6486639"/>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981DEC0-BF0B-4B42-AA0A-954CD0C057BA}"/>
              </a:ext>
            </a:extLst>
          </p:cNvPr>
          <p:cNvSpPr>
            <a:spLocks noGrp="1"/>
          </p:cNvSpPr>
          <p:nvPr>
            <p:ph type="body" sz="quarter" idx="11"/>
          </p:nvPr>
        </p:nvSpPr>
        <p:spPr>
          <a:xfrm>
            <a:off x="515176" y="1684351"/>
            <a:ext cx="11181519" cy="4200524"/>
          </a:xfrm>
        </p:spPr>
        <p:txBody>
          <a:bodyPr/>
          <a:lstStyle>
            <a:lvl1pPr>
              <a:defRPr sz="1400">
                <a:solidFill>
                  <a:schemeClr val="bg1"/>
                </a:solidFill>
              </a:defRPr>
            </a:lvl1pPr>
            <a:lvl2pPr>
              <a:defRPr sz="1400">
                <a:solidFill>
                  <a:schemeClr val="bg1"/>
                </a:solidFill>
              </a:defRPr>
            </a:lvl2pPr>
            <a:lvl3pPr marL="180975" indent="-180975">
              <a:buFont typeface="Arial" panose="020B0604020202020204" pitchFamily="34" charset="0"/>
              <a:buChar char="•"/>
              <a:defRPr sz="1400">
                <a:solidFill>
                  <a:schemeClr val="bg1"/>
                </a:solidFill>
              </a:defRPr>
            </a:lvl3pPr>
            <a:lvl4pPr>
              <a:defRPr sz="1400">
                <a:solidFill>
                  <a:schemeClr val="bg1"/>
                </a:solidFill>
              </a:defRPr>
            </a:lvl4pPr>
            <a:lvl5pPr marL="542925" indent="-180975">
              <a:buFont typeface="Arial" panose="020B0604020202020204" pitchFamily="34" charset="0"/>
              <a:buChar cha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platzhalter 14">
            <a:extLst>
              <a:ext uri="{FF2B5EF4-FFF2-40B4-BE49-F238E27FC236}">
                <a16:creationId xmlns:a16="http://schemas.microsoft.com/office/drawing/2014/main" id="{7F882666-8D28-A5FE-FB6B-1817A1DBAF28}"/>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chemeClr val="bg1"/>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33" name="Title 1">
            <a:extLst>
              <a:ext uri="{FF2B5EF4-FFF2-40B4-BE49-F238E27FC236}">
                <a16:creationId xmlns:a16="http://schemas.microsoft.com/office/drawing/2014/main" id="{DD32ADBD-0067-6916-A310-E0EE1B2CB111}"/>
              </a:ext>
            </a:extLst>
          </p:cNvPr>
          <p:cNvSpPr>
            <a:spLocks noGrp="1"/>
          </p:cNvSpPr>
          <p:nvPr>
            <p:ph type="title"/>
          </p:nvPr>
        </p:nvSpPr>
        <p:spPr>
          <a:xfrm>
            <a:off x="501520" y="441590"/>
            <a:ext cx="11192256" cy="701410"/>
          </a:xfrm>
        </p:spPr>
        <p:txBody>
          <a:bodyPr/>
          <a:lstStyle>
            <a:lvl1pPr>
              <a:defRPr>
                <a:solidFill>
                  <a:schemeClr val="bg1"/>
                </a:solidFill>
              </a:defRPr>
            </a:lvl1pPr>
          </a:lstStyle>
          <a:p>
            <a:r>
              <a:rPr lang="en-US"/>
              <a:t>Click to edit Master title style</a:t>
            </a:r>
            <a:endParaRPr lang="en-GB"/>
          </a:p>
        </p:txBody>
      </p:sp>
      <p:sp>
        <p:nvSpPr>
          <p:cNvPr id="34" name="Rectangle 33">
            <a:extLst>
              <a:ext uri="{FF2B5EF4-FFF2-40B4-BE49-F238E27FC236}">
                <a16:creationId xmlns:a16="http://schemas.microsoft.com/office/drawing/2014/main" id="{B96999B3-2278-2D84-4E9E-7B2E58F20ED3}"/>
              </a:ext>
            </a:extLst>
          </p:cNvPr>
          <p:cNvSpPr/>
          <p:nvPr userDrawn="1"/>
        </p:nvSpPr>
        <p:spPr>
          <a:xfrm>
            <a:off x="495300" y="349296"/>
            <a:ext cx="11192256"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33190254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5300" y="1409700"/>
            <a:ext cx="5715000" cy="3442681"/>
          </a:xfrm>
          <a:noFill/>
          <a:ln w="3175">
            <a:noFill/>
            <a:prstDash val="lgDash"/>
          </a:ln>
        </p:spPr>
        <p:txBody>
          <a:bodyPr lIns="0" tIns="0" rIns="0" bIns="0" anchor="t" anchorCtr="0">
            <a:noAutofit/>
          </a:bodyPr>
          <a:lstStyle>
            <a:lvl1pPr algn="l">
              <a:defRPr sz="4800" baseline="0">
                <a:solidFill>
                  <a:schemeClr val="bg1"/>
                </a:solidFill>
              </a:defRPr>
            </a:lvl1pPr>
          </a:lstStyle>
          <a:p>
            <a:r>
              <a:rPr lang="en-GB"/>
              <a:t>Title slide text only</a:t>
            </a:r>
            <a:endParaRPr lang="en-US"/>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495301" y="5057260"/>
            <a:ext cx="571500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886700" y="431798"/>
            <a:ext cx="3810000" cy="6045202"/>
          </a:xfrm>
          <a:solidFill>
            <a:schemeClr val="tx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29" name="Freeform 19">
            <a:extLst>
              <a:ext uri="{FF2B5EF4-FFF2-40B4-BE49-F238E27FC236}">
                <a16:creationId xmlns:a16="http://schemas.microsoft.com/office/drawing/2014/main" id="{91BD7904-A0EC-4665-99EF-039A51C5C5BE}"/>
              </a:ext>
            </a:extLst>
          </p:cNvPr>
          <p:cNvSpPr>
            <a:spLocks noChangeAspect="1" noEditPoints="1"/>
          </p:cNvSpPr>
          <p:nvPr userDrawn="1"/>
        </p:nvSpPr>
        <p:spPr bwMode="auto">
          <a:xfrm>
            <a:off x="495300" y="43180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TextBox 6">
            <a:extLst>
              <a:ext uri="{FF2B5EF4-FFF2-40B4-BE49-F238E27FC236}">
                <a16:creationId xmlns:a16="http://schemas.microsoft.com/office/drawing/2014/main" id="{04EB795D-8D59-B44B-BE83-0FB1629E1DF0}"/>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9" name="TextBox 8">
            <a:extLst>
              <a:ext uri="{FF2B5EF4-FFF2-40B4-BE49-F238E27FC236}">
                <a16:creationId xmlns:a16="http://schemas.microsoft.com/office/drawing/2014/main" id="{1E06EF4E-0966-D64E-9001-538C339B1D99}"/>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0" name="TextBox 9">
            <a:extLst>
              <a:ext uri="{FF2B5EF4-FFF2-40B4-BE49-F238E27FC236}">
                <a16:creationId xmlns:a16="http://schemas.microsoft.com/office/drawing/2014/main" id="{73933750-C6D2-0449-97FB-55E966992E18}"/>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1" name="TextBox 10">
            <a:extLst>
              <a:ext uri="{FF2B5EF4-FFF2-40B4-BE49-F238E27FC236}">
                <a16:creationId xmlns:a16="http://schemas.microsoft.com/office/drawing/2014/main" id="{EC63024B-1406-3848-8E93-C3861C08028D}"/>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2" name="TextBox 11">
            <a:extLst>
              <a:ext uri="{FF2B5EF4-FFF2-40B4-BE49-F238E27FC236}">
                <a16:creationId xmlns:a16="http://schemas.microsoft.com/office/drawing/2014/main" id="{A7F2CD61-7422-9F43-B980-764FB6FD48FE}"/>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3" name="TextBox 12">
            <a:extLst>
              <a:ext uri="{FF2B5EF4-FFF2-40B4-BE49-F238E27FC236}">
                <a16:creationId xmlns:a16="http://schemas.microsoft.com/office/drawing/2014/main" id="{B9D0607D-9752-A545-A365-8E3986FE9E21}"/>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4" name="TextBox 13">
            <a:extLst>
              <a:ext uri="{FF2B5EF4-FFF2-40B4-BE49-F238E27FC236}">
                <a16:creationId xmlns:a16="http://schemas.microsoft.com/office/drawing/2014/main" id="{F5664A62-A112-2A44-B6E0-BD197732A090}"/>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5" name="TextBox 14">
            <a:extLst>
              <a:ext uri="{FF2B5EF4-FFF2-40B4-BE49-F238E27FC236}">
                <a16:creationId xmlns:a16="http://schemas.microsoft.com/office/drawing/2014/main" id="{6DB27B21-997B-334A-AD4C-E521EFB2DF19}"/>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6" name="TextBox 15">
            <a:extLst>
              <a:ext uri="{FF2B5EF4-FFF2-40B4-BE49-F238E27FC236}">
                <a16:creationId xmlns:a16="http://schemas.microsoft.com/office/drawing/2014/main" id="{021DF211-BC35-7C45-B2E3-7A3885DFB2CF}"/>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7" name="TextBox 16">
            <a:extLst>
              <a:ext uri="{FF2B5EF4-FFF2-40B4-BE49-F238E27FC236}">
                <a16:creationId xmlns:a16="http://schemas.microsoft.com/office/drawing/2014/main" id="{B1226880-0906-8343-A011-9671C7A59413}"/>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18" name="TextBox 17">
            <a:extLst>
              <a:ext uri="{FF2B5EF4-FFF2-40B4-BE49-F238E27FC236}">
                <a16:creationId xmlns:a16="http://schemas.microsoft.com/office/drawing/2014/main" id="{44792848-2036-6A40-8578-637389E2E3AC}"/>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9" name="TextBox 18">
            <a:extLst>
              <a:ext uri="{FF2B5EF4-FFF2-40B4-BE49-F238E27FC236}">
                <a16:creationId xmlns:a16="http://schemas.microsoft.com/office/drawing/2014/main" id="{4D6D4789-E8BA-3F43-BD50-E45AF3BE38A0}"/>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0" name="TextBox 19">
            <a:extLst>
              <a:ext uri="{FF2B5EF4-FFF2-40B4-BE49-F238E27FC236}">
                <a16:creationId xmlns:a16="http://schemas.microsoft.com/office/drawing/2014/main" id="{29980200-399D-464B-96B3-FEFA87A0BF02}"/>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1" name="TextBox 20">
            <a:extLst>
              <a:ext uri="{FF2B5EF4-FFF2-40B4-BE49-F238E27FC236}">
                <a16:creationId xmlns:a16="http://schemas.microsoft.com/office/drawing/2014/main" id="{60012817-99C0-0C43-89C4-48185AAB5067}"/>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2" name="TextBox 21">
            <a:extLst>
              <a:ext uri="{FF2B5EF4-FFF2-40B4-BE49-F238E27FC236}">
                <a16:creationId xmlns:a16="http://schemas.microsoft.com/office/drawing/2014/main" id="{14C33720-9786-BE4E-BFA2-5D7220C47172}"/>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3" name="TextBox 22">
            <a:extLst>
              <a:ext uri="{FF2B5EF4-FFF2-40B4-BE49-F238E27FC236}">
                <a16:creationId xmlns:a16="http://schemas.microsoft.com/office/drawing/2014/main" id="{421A931B-22EA-0F4C-B5A7-C376601197D0}"/>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4" name="TextBox 23">
            <a:extLst>
              <a:ext uri="{FF2B5EF4-FFF2-40B4-BE49-F238E27FC236}">
                <a16:creationId xmlns:a16="http://schemas.microsoft.com/office/drawing/2014/main" id="{A6F02CE1-61DA-5648-A632-FF99DE568394}"/>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5" name="TextBox 24">
            <a:extLst>
              <a:ext uri="{FF2B5EF4-FFF2-40B4-BE49-F238E27FC236}">
                <a16:creationId xmlns:a16="http://schemas.microsoft.com/office/drawing/2014/main" id="{C52227C9-C76D-3B4B-945D-E0DB70190132}"/>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6" name="TextBox 25">
            <a:extLst>
              <a:ext uri="{FF2B5EF4-FFF2-40B4-BE49-F238E27FC236}">
                <a16:creationId xmlns:a16="http://schemas.microsoft.com/office/drawing/2014/main" id="{F1F38623-5305-9244-BFFF-906477075832}"/>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27" name="TextBox 26">
            <a:extLst>
              <a:ext uri="{FF2B5EF4-FFF2-40B4-BE49-F238E27FC236}">
                <a16:creationId xmlns:a16="http://schemas.microsoft.com/office/drawing/2014/main" id="{BD3CA180-5CAE-654D-88F9-6562C4FA20C9}"/>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30" name="TextBox 29">
            <a:extLst>
              <a:ext uri="{FF2B5EF4-FFF2-40B4-BE49-F238E27FC236}">
                <a16:creationId xmlns:a16="http://schemas.microsoft.com/office/drawing/2014/main" id="{88FF30B3-1B05-CF4F-92F3-5DD6721DB3A3}"/>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1" name="TextBox 30">
            <a:extLst>
              <a:ext uri="{FF2B5EF4-FFF2-40B4-BE49-F238E27FC236}">
                <a16:creationId xmlns:a16="http://schemas.microsoft.com/office/drawing/2014/main" id="{3D08AA4F-9F31-8745-85C5-CA5440EE54CD}"/>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Tree>
    <p:extLst>
      <p:ext uri="{BB962C8B-B14F-4D97-AF65-F5344CB8AC3E}">
        <p14:creationId xmlns:p14="http://schemas.microsoft.com/office/powerpoint/2010/main" val="194820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2CE12-FB20-7F43-BAA3-AA59EBD36029}"/>
              </a:ext>
            </a:extLst>
          </p:cNvPr>
          <p:cNvSpPr/>
          <p:nvPr userDrawn="1"/>
        </p:nvSpPr>
        <p:spPr>
          <a:xfrm>
            <a:off x="495300" y="1409700"/>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5" name="Text Placeholder 4">
            <a:extLst>
              <a:ext uri="{FF2B5EF4-FFF2-40B4-BE49-F238E27FC236}">
                <a16:creationId xmlns:a16="http://schemas.microsoft.com/office/drawing/2014/main" id="{70AB30CC-FE37-D042-95A1-8C027195B476}"/>
              </a:ext>
            </a:extLst>
          </p:cNvPr>
          <p:cNvSpPr>
            <a:spLocks noGrp="1"/>
          </p:cNvSpPr>
          <p:nvPr>
            <p:ph type="body" sz="quarter" idx="10" hasCustomPrompt="1"/>
          </p:nvPr>
        </p:nvSpPr>
        <p:spPr>
          <a:xfrm>
            <a:off x="571786" y="1419640"/>
            <a:ext cx="1098315" cy="460511"/>
          </a:xfrm>
        </p:spPr>
        <p:txBody>
          <a:bodyPr wrap="none"/>
          <a:lstStyle>
            <a:lvl1pPr>
              <a:defRPr sz="3600">
                <a:solidFill>
                  <a:srgbClr val="1E49E2"/>
                </a:solidFill>
                <a:latin typeface="+mn-lt"/>
              </a:defRPr>
            </a:lvl1pPr>
          </a:lstStyle>
          <a:p>
            <a:pPr lvl="0"/>
            <a:r>
              <a:rPr lang="en-US"/>
              <a:t>Page</a:t>
            </a:r>
          </a:p>
        </p:txBody>
      </p:sp>
      <p:sp>
        <p:nvSpPr>
          <p:cNvPr id="7" name="Text Placeholder 6">
            <a:extLst>
              <a:ext uri="{FF2B5EF4-FFF2-40B4-BE49-F238E27FC236}">
                <a16:creationId xmlns:a16="http://schemas.microsoft.com/office/drawing/2014/main" id="{45613063-3028-8D46-B9B4-3E75715947BE}"/>
              </a:ext>
            </a:extLst>
          </p:cNvPr>
          <p:cNvSpPr>
            <a:spLocks noGrp="1"/>
          </p:cNvSpPr>
          <p:nvPr>
            <p:ph type="body" sz="quarter" idx="11" hasCustomPrompt="1"/>
          </p:nvPr>
        </p:nvSpPr>
        <p:spPr>
          <a:xfrm>
            <a:off x="571787" y="2039178"/>
            <a:ext cx="1505778" cy="1673352"/>
          </a:xfrm>
        </p:spPr>
        <p:txBody>
          <a:bodyPr/>
          <a:lstStyle>
            <a:lvl1pPr>
              <a:defRPr sz="1200" b="0">
                <a:solidFill>
                  <a:schemeClr val="tx1"/>
                </a:solidFill>
              </a:defRPr>
            </a:lvl1pPr>
          </a:lstStyle>
          <a:p>
            <a:pPr lvl="0"/>
            <a:r>
              <a:rPr lang="en-US"/>
              <a:t>Click to add short description</a:t>
            </a:r>
          </a:p>
        </p:txBody>
      </p:sp>
      <p:sp>
        <p:nvSpPr>
          <p:cNvPr id="8" name="Rectangle 7">
            <a:extLst>
              <a:ext uri="{FF2B5EF4-FFF2-40B4-BE49-F238E27FC236}">
                <a16:creationId xmlns:a16="http://schemas.microsoft.com/office/drawing/2014/main" id="{1C2EC4D7-EABE-B348-A3B5-F6CC2FD3D11E}"/>
              </a:ext>
            </a:extLst>
          </p:cNvPr>
          <p:cNvSpPr/>
          <p:nvPr userDrawn="1"/>
        </p:nvSpPr>
        <p:spPr>
          <a:xfrm>
            <a:off x="2400587" y="1413015"/>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9" name="Text Placeholder 4">
            <a:extLst>
              <a:ext uri="{FF2B5EF4-FFF2-40B4-BE49-F238E27FC236}">
                <a16:creationId xmlns:a16="http://schemas.microsoft.com/office/drawing/2014/main" id="{72386D85-4A75-0A47-8D45-638EA1396D0A}"/>
              </a:ext>
            </a:extLst>
          </p:cNvPr>
          <p:cNvSpPr>
            <a:spLocks noGrp="1"/>
          </p:cNvSpPr>
          <p:nvPr>
            <p:ph type="body" sz="quarter" idx="12" hasCustomPrompt="1"/>
          </p:nvPr>
        </p:nvSpPr>
        <p:spPr>
          <a:xfrm>
            <a:off x="2476787" y="1419640"/>
            <a:ext cx="1097280" cy="460511"/>
          </a:xfrm>
        </p:spPr>
        <p:txBody>
          <a:bodyPr wrap="none"/>
          <a:lstStyle>
            <a:lvl1pPr>
              <a:defRPr sz="3600">
                <a:solidFill>
                  <a:srgbClr val="1E49E2"/>
                </a:solidFill>
                <a:latin typeface="+mn-lt"/>
              </a:defRPr>
            </a:lvl1pPr>
          </a:lstStyle>
          <a:p>
            <a:pPr lvl="0"/>
            <a:r>
              <a:rPr lang="en-US"/>
              <a:t>Page</a:t>
            </a:r>
          </a:p>
        </p:txBody>
      </p:sp>
      <p:sp>
        <p:nvSpPr>
          <p:cNvPr id="10" name="Text Placeholder 6">
            <a:extLst>
              <a:ext uri="{FF2B5EF4-FFF2-40B4-BE49-F238E27FC236}">
                <a16:creationId xmlns:a16="http://schemas.microsoft.com/office/drawing/2014/main" id="{473BD9C9-37F9-BC46-AF3F-EC60E67A1C20}"/>
              </a:ext>
            </a:extLst>
          </p:cNvPr>
          <p:cNvSpPr>
            <a:spLocks noGrp="1"/>
          </p:cNvSpPr>
          <p:nvPr>
            <p:ph type="body" sz="quarter" idx="13" hasCustomPrompt="1"/>
          </p:nvPr>
        </p:nvSpPr>
        <p:spPr>
          <a:xfrm>
            <a:off x="2476787" y="2042493"/>
            <a:ext cx="1505778" cy="1673352"/>
          </a:xfrm>
        </p:spPr>
        <p:txBody>
          <a:bodyPr/>
          <a:lstStyle>
            <a:lvl1pPr>
              <a:defRPr sz="1200" b="0">
                <a:solidFill>
                  <a:schemeClr val="tx1"/>
                </a:solidFill>
              </a:defRPr>
            </a:lvl1pPr>
          </a:lstStyle>
          <a:p>
            <a:pPr lvl="0"/>
            <a:r>
              <a:rPr lang="en-US"/>
              <a:t>Click to add short description</a:t>
            </a:r>
          </a:p>
        </p:txBody>
      </p:sp>
      <p:sp>
        <p:nvSpPr>
          <p:cNvPr id="11" name="Rectangle 10">
            <a:extLst>
              <a:ext uri="{FF2B5EF4-FFF2-40B4-BE49-F238E27FC236}">
                <a16:creationId xmlns:a16="http://schemas.microsoft.com/office/drawing/2014/main" id="{45C49D38-3830-0F4A-A180-3DC7A21A7A32}"/>
              </a:ext>
            </a:extLst>
          </p:cNvPr>
          <p:cNvSpPr/>
          <p:nvPr userDrawn="1"/>
        </p:nvSpPr>
        <p:spPr>
          <a:xfrm>
            <a:off x="4301998" y="1409700"/>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2" name="Text Placeholder 4">
            <a:extLst>
              <a:ext uri="{FF2B5EF4-FFF2-40B4-BE49-F238E27FC236}">
                <a16:creationId xmlns:a16="http://schemas.microsoft.com/office/drawing/2014/main" id="{13895CC6-17BB-7046-A02F-0548E8E019DF}"/>
              </a:ext>
            </a:extLst>
          </p:cNvPr>
          <p:cNvSpPr>
            <a:spLocks noGrp="1"/>
          </p:cNvSpPr>
          <p:nvPr>
            <p:ph type="body" sz="quarter" idx="14" hasCustomPrompt="1"/>
          </p:nvPr>
        </p:nvSpPr>
        <p:spPr>
          <a:xfrm>
            <a:off x="4388137" y="1419640"/>
            <a:ext cx="1097280" cy="460511"/>
          </a:xfrm>
        </p:spPr>
        <p:txBody>
          <a:bodyPr wrap="none"/>
          <a:lstStyle>
            <a:lvl1pPr>
              <a:defRPr sz="3600">
                <a:solidFill>
                  <a:srgbClr val="1E49E2"/>
                </a:solidFill>
                <a:latin typeface="+mn-lt"/>
              </a:defRPr>
            </a:lvl1pPr>
          </a:lstStyle>
          <a:p>
            <a:pPr lvl="0"/>
            <a:r>
              <a:rPr lang="en-US"/>
              <a:t>Page</a:t>
            </a:r>
          </a:p>
        </p:txBody>
      </p:sp>
      <p:sp>
        <p:nvSpPr>
          <p:cNvPr id="13" name="Text Placeholder 6">
            <a:extLst>
              <a:ext uri="{FF2B5EF4-FFF2-40B4-BE49-F238E27FC236}">
                <a16:creationId xmlns:a16="http://schemas.microsoft.com/office/drawing/2014/main" id="{4FEBEB49-F0A0-7343-864A-E64F0A14C8AD}"/>
              </a:ext>
            </a:extLst>
          </p:cNvPr>
          <p:cNvSpPr>
            <a:spLocks noGrp="1"/>
          </p:cNvSpPr>
          <p:nvPr>
            <p:ph type="body" sz="quarter" idx="15" hasCustomPrompt="1"/>
          </p:nvPr>
        </p:nvSpPr>
        <p:spPr>
          <a:xfrm>
            <a:off x="4388137" y="2039178"/>
            <a:ext cx="1505778" cy="1673352"/>
          </a:xfrm>
        </p:spPr>
        <p:txBody>
          <a:bodyPr/>
          <a:lstStyle>
            <a:lvl1pPr>
              <a:defRPr sz="1200" b="0">
                <a:solidFill>
                  <a:schemeClr val="tx1"/>
                </a:solidFill>
              </a:defRPr>
            </a:lvl1pPr>
          </a:lstStyle>
          <a:p>
            <a:pPr lvl="0"/>
            <a:r>
              <a:rPr lang="en-US"/>
              <a:t>Click to add short description</a:t>
            </a:r>
          </a:p>
        </p:txBody>
      </p:sp>
      <p:sp>
        <p:nvSpPr>
          <p:cNvPr id="14" name="Rectangle 13">
            <a:extLst>
              <a:ext uri="{FF2B5EF4-FFF2-40B4-BE49-F238E27FC236}">
                <a16:creationId xmlns:a16="http://schemas.microsoft.com/office/drawing/2014/main" id="{66B333A8-1A1D-1E4F-9E82-2DB21E8071C7}"/>
              </a:ext>
            </a:extLst>
          </p:cNvPr>
          <p:cNvSpPr/>
          <p:nvPr userDrawn="1"/>
        </p:nvSpPr>
        <p:spPr>
          <a:xfrm>
            <a:off x="6213348" y="1409700"/>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5" name="Text Placeholder 4">
            <a:extLst>
              <a:ext uri="{FF2B5EF4-FFF2-40B4-BE49-F238E27FC236}">
                <a16:creationId xmlns:a16="http://schemas.microsoft.com/office/drawing/2014/main" id="{B393A213-4FE0-B241-AD2F-7D4EA31656F0}"/>
              </a:ext>
            </a:extLst>
          </p:cNvPr>
          <p:cNvSpPr>
            <a:spLocks noGrp="1"/>
          </p:cNvSpPr>
          <p:nvPr>
            <p:ph type="body" sz="quarter" idx="16" hasCustomPrompt="1"/>
          </p:nvPr>
        </p:nvSpPr>
        <p:spPr>
          <a:xfrm>
            <a:off x="6299487" y="1419640"/>
            <a:ext cx="1097280" cy="460511"/>
          </a:xfrm>
        </p:spPr>
        <p:txBody>
          <a:bodyPr wrap="none"/>
          <a:lstStyle>
            <a:lvl1pPr>
              <a:defRPr sz="3600">
                <a:solidFill>
                  <a:srgbClr val="1E49E2"/>
                </a:solidFill>
                <a:latin typeface="+mn-lt"/>
              </a:defRPr>
            </a:lvl1pPr>
          </a:lstStyle>
          <a:p>
            <a:pPr lvl="0"/>
            <a:r>
              <a:rPr lang="en-US"/>
              <a:t>Page</a:t>
            </a:r>
          </a:p>
        </p:txBody>
      </p:sp>
      <p:sp>
        <p:nvSpPr>
          <p:cNvPr id="16" name="Text Placeholder 6">
            <a:extLst>
              <a:ext uri="{FF2B5EF4-FFF2-40B4-BE49-F238E27FC236}">
                <a16:creationId xmlns:a16="http://schemas.microsoft.com/office/drawing/2014/main" id="{B2A05FCC-321A-EB4C-B6D8-376F36ECF92C}"/>
              </a:ext>
            </a:extLst>
          </p:cNvPr>
          <p:cNvSpPr>
            <a:spLocks noGrp="1"/>
          </p:cNvSpPr>
          <p:nvPr>
            <p:ph type="body" sz="quarter" idx="17" hasCustomPrompt="1"/>
          </p:nvPr>
        </p:nvSpPr>
        <p:spPr>
          <a:xfrm>
            <a:off x="6299487" y="2039178"/>
            <a:ext cx="1505778" cy="1673352"/>
          </a:xfrm>
        </p:spPr>
        <p:txBody>
          <a:bodyPr/>
          <a:lstStyle>
            <a:lvl1pPr>
              <a:defRPr sz="1200" b="0">
                <a:solidFill>
                  <a:schemeClr val="tx1"/>
                </a:solidFill>
              </a:defRPr>
            </a:lvl1pPr>
          </a:lstStyle>
          <a:p>
            <a:pPr lvl="0"/>
            <a:r>
              <a:rPr lang="en-US"/>
              <a:t>Click to add short description</a:t>
            </a:r>
          </a:p>
        </p:txBody>
      </p:sp>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17" name="Rectangle 16">
            <a:extLst>
              <a:ext uri="{FF2B5EF4-FFF2-40B4-BE49-F238E27FC236}">
                <a16:creationId xmlns:a16="http://schemas.microsoft.com/office/drawing/2014/main" id="{0D30DEB2-9B90-3A43-A2A2-D1A7F003C630}"/>
              </a:ext>
            </a:extLst>
          </p:cNvPr>
          <p:cNvSpPr/>
          <p:nvPr userDrawn="1"/>
        </p:nvSpPr>
        <p:spPr>
          <a:xfrm>
            <a:off x="6213348" y="3896601"/>
            <a:ext cx="1673352"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8" name="Text Placeholder 4">
            <a:extLst>
              <a:ext uri="{FF2B5EF4-FFF2-40B4-BE49-F238E27FC236}">
                <a16:creationId xmlns:a16="http://schemas.microsoft.com/office/drawing/2014/main" id="{E15EB84C-3AC2-8A49-B2BA-A7FCF1143541}"/>
              </a:ext>
            </a:extLst>
          </p:cNvPr>
          <p:cNvSpPr>
            <a:spLocks noGrp="1"/>
          </p:cNvSpPr>
          <p:nvPr>
            <p:ph type="body" sz="quarter" idx="18" hasCustomPrompt="1"/>
          </p:nvPr>
        </p:nvSpPr>
        <p:spPr>
          <a:xfrm>
            <a:off x="6299487" y="3906542"/>
            <a:ext cx="1097280" cy="460511"/>
          </a:xfrm>
        </p:spPr>
        <p:txBody>
          <a:bodyPr wrap="none"/>
          <a:lstStyle>
            <a:lvl1pPr>
              <a:defRPr sz="3600">
                <a:solidFill>
                  <a:srgbClr val="1E49E2"/>
                </a:solidFill>
                <a:latin typeface="+mn-lt"/>
              </a:defRPr>
            </a:lvl1pPr>
          </a:lstStyle>
          <a:p>
            <a:pPr lvl="0"/>
            <a:r>
              <a:rPr lang="en-US"/>
              <a:t>Page</a:t>
            </a:r>
          </a:p>
        </p:txBody>
      </p:sp>
      <p:sp>
        <p:nvSpPr>
          <p:cNvPr id="19" name="Text Placeholder 6">
            <a:extLst>
              <a:ext uri="{FF2B5EF4-FFF2-40B4-BE49-F238E27FC236}">
                <a16:creationId xmlns:a16="http://schemas.microsoft.com/office/drawing/2014/main" id="{14893B9F-38AF-1F4F-96E7-E83BEDAD5E6B}"/>
              </a:ext>
            </a:extLst>
          </p:cNvPr>
          <p:cNvSpPr>
            <a:spLocks noGrp="1"/>
          </p:cNvSpPr>
          <p:nvPr>
            <p:ph type="body" sz="quarter" idx="19" hasCustomPrompt="1"/>
          </p:nvPr>
        </p:nvSpPr>
        <p:spPr>
          <a:xfrm>
            <a:off x="6299487" y="4526078"/>
            <a:ext cx="1505778" cy="1673352"/>
          </a:xfrm>
        </p:spPr>
        <p:txBody>
          <a:bodyPr/>
          <a:lstStyle>
            <a:lvl1pPr>
              <a:defRPr sz="1200" b="0">
                <a:solidFill>
                  <a:schemeClr val="tx1"/>
                </a:solidFill>
              </a:defRPr>
            </a:lvl1pPr>
          </a:lstStyle>
          <a:p>
            <a:pPr lvl="0"/>
            <a:r>
              <a:rPr lang="en-US"/>
              <a:t>Click to add short description</a:t>
            </a:r>
          </a:p>
        </p:txBody>
      </p:sp>
      <p:sp>
        <p:nvSpPr>
          <p:cNvPr id="20" name="Rectangle 19">
            <a:extLst>
              <a:ext uri="{FF2B5EF4-FFF2-40B4-BE49-F238E27FC236}">
                <a16:creationId xmlns:a16="http://schemas.microsoft.com/office/drawing/2014/main" id="{B073BD34-639D-A143-AAD8-661986C35E08}"/>
              </a:ext>
            </a:extLst>
          </p:cNvPr>
          <p:cNvSpPr/>
          <p:nvPr userDrawn="1"/>
        </p:nvSpPr>
        <p:spPr>
          <a:xfrm>
            <a:off x="498348" y="3896601"/>
            <a:ext cx="1673352"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1" name="Text Placeholder 4">
            <a:extLst>
              <a:ext uri="{FF2B5EF4-FFF2-40B4-BE49-F238E27FC236}">
                <a16:creationId xmlns:a16="http://schemas.microsoft.com/office/drawing/2014/main" id="{1A80CEDF-B8AF-2C43-AE83-4E3206B5DB02}"/>
              </a:ext>
            </a:extLst>
          </p:cNvPr>
          <p:cNvSpPr>
            <a:spLocks noGrp="1"/>
          </p:cNvSpPr>
          <p:nvPr>
            <p:ph type="body" sz="quarter" idx="20" hasCustomPrompt="1"/>
          </p:nvPr>
        </p:nvSpPr>
        <p:spPr>
          <a:xfrm>
            <a:off x="571787" y="3906542"/>
            <a:ext cx="1097280" cy="460511"/>
          </a:xfrm>
        </p:spPr>
        <p:txBody>
          <a:bodyPr wrap="none"/>
          <a:lstStyle>
            <a:lvl1pPr>
              <a:defRPr sz="3600">
                <a:solidFill>
                  <a:srgbClr val="1E49E2"/>
                </a:solidFill>
                <a:latin typeface="+mn-lt"/>
              </a:defRPr>
            </a:lvl1pPr>
          </a:lstStyle>
          <a:p>
            <a:pPr lvl="0"/>
            <a:r>
              <a:rPr lang="en-US"/>
              <a:t>Page</a:t>
            </a:r>
          </a:p>
        </p:txBody>
      </p:sp>
      <p:sp>
        <p:nvSpPr>
          <p:cNvPr id="22" name="Text Placeholder 6">
            <a:extLst>
              <a:ext uri="{FF2B5EF4-FFF2-40B4-BE49-F238E27FC236}">
                <a16:creationId xmlns:a16="http://schemas.microsoft.com/office/drawing/2014/main" id="{4BB7CE6F-1856-0C45-A75E-13740777FFAA}"/>
              </a:ext>
            </a:extLst>
          </p:cNvPr>
          <p:cNvSpPr>
            <a:spLocks noGrp="1"/>
          </p:cNvSpPr>
          <p:nvPr>
            <p:ph type="body" sz="quarter" idx="21" hasCustomPrompt="1"/>
          </p:nvPr>
        </p:nvSpPr>
        <p:spPr>
          <a:xfrm>
            <a:off x="571787" y="4526078"/>
            <a:ext cx="1505778" cy="1673352"/>
          </a:xfrm>
        </p:spPr>
        <p:txBody>
          <a:bodyPr/>
          <a:lstStyle>
            <a:lvl1pPr>
              <a:defRPr sz="1200" b="0">
                <a:solidFill>
                  <a:schemeClr val="tx1"/>
                </a:solidFill>
              </a:defRPr>
            </a:lvl1pPr>
          </a:lstStyle>
          <a:p>
            <a:pPr lvl="0"/>
            <a:r>
              <a:rPr lang="en-US"/>
              <a:t>Click to add short description</a:t>
            </a:r>
          </a:p>
        </p:txBody>
      </p:sp>
      <p:sp>
        <p:nvSpPr>
          <p:cNvPr id="23" name="Rectangle 22">
            <a:extLst>
              <a:ext uri="{FF2B5EF4-FFF2-40B4-BE49-F238E27FC236}">
                <a16:creationId xmlns:a16="http://schemas.microsoft.com/office/drawing/2014/main" id="{1164EE2A-5C44-2543-8B87-3C3E954005B4}"/>
              </a:ext>
            </a:extLst>
          </p:cNvPr>
          <p:cNvSpPr/>
          <p:nvPr userDrawn="1"/>
        </p:nvSpPr>
        <p:spPr>
          <a:xfrm>
            <a:off x="2400587" y="3899916"/>
            <a:ext cx="1673352"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4" name="Text Placeholder 4">
            <a:extLst>
              <a:ext uri="{FF2B5EF4-FFF2-40B4-BE49-F238E27FC236}">
                <a16:creationId xmlns:a16="http://schemas.microsoft.com/office/drawing/2014/main" id="{48EA958D-06A4-B540-915C-40E35A14ED20}"/>
              </a:ext>
            </a:extLst>
          </p:cNvPr>
          <p:cNvSpPr>
            <a:spLocks noGrp="1"/>
          </p:cNvSpPr>
          <p:nvPr>
            <p:ph type="body" sz="quarter" idx="22" hasCustomPrompt="1"/>
          </p:nvPr>
        </p:nvSpPr>
        <p:spPr>
          <a:xfrm>
            <a:off x="2476787" y="3909857"/>
            <a:ext cx="1097280" cy="460511"/>
          </a:xfrm>
        </p:spPr>
        <p:txBody>
          <a:bodyPr wrap="none"/>
          <a:lstStyle>
            <a:lvl1pPr>
              <a:defRPr sz="3600">
                <a:solidFill>
                  <a:srgbClr val="1E49E2"/>
                </a:solidFill>
                <a:latin typeface="+mn-lt"/>
              </a:defRPr>
            </a:lvl1pPr>
          </a:lstStyle>
          <a:p>
            <a:pPr lvl="0"/>
            <a:r>
              <a:rPr lang="en-US"/>
              <a:t>Page</a:t>
            </a:r>
          </a:p>
        </p:txBody>
      </p:sp>
      <p:sp>
        <p:nvSpPr>
          <p:cNvPr id="25" name="Text Placeholder 6">
            <a:extLst>
              <a:ext uri="{FF2B5EF4-FFF2-40B4-BE49-F238E27FC236}">
                <a16:creationId xmlns:a16="http://schemas.microsoft.com/office/drawing/2014/main" id="{AB489169-FE98-804F-BF8E-EDEDCF301FDF}"/>
              </a:ext>
            </a:extLst>
          </p:cNvPr>
          <p:cNvSpPr>
            <a:spLocks noGrp="1"/>
          </p:cNvSpPr>
          <p:nvPr>
            <p:ph type="body" sz="quarter" idx="23" hasCustomPrompt="1"/>
          </p:nvPr>
        </p:nvSpPr>
        <p:spPr>
          <a:xfrm>
            <a:off x="2476787" y="4529393"/>
            <a:ext cx="1505778" cy="1673352"/>
          </a:xfrm>
        </p:spPr>
        <p:txBody>
          <a:bodyPr/>
          <a:lstStyle>
            <a:lvl1pPr>
              <a:defRPr sz="1200" b="0">
                <a:solidFill>
                  <a:schemeClr val="tx1"/>
                </a:solidFill>
              </a:defRPr>
            </a:lvl1pPr>
          </a:lstStyle>
          <a:p>
            <a:pPr lvl="0"/>
            <a:r>
              <a:rPr lang="en-US"/>
              <a:t>Click to add short description</a:t>
            </a:r>
          </a:p>
        </p:txBody>
      </p:sp>
      <p:sp>
        <p:nvSpPr>
          <p:cNvPr id="26" name="Rectangle 25">
            <a:extLst>
              <a:ext uri="{FF2B5EF4-FFF2-40B4-BE49-F238E27FC236}">
                <a16:creationId xmlns:a16="http://schemas.microsoft.com/office/drawing/2014/main" id="{AEE1DFCA-C18E-3941-9E78-BEB637FE725D}"/>
              </a:ext>
            </a:extLst>
          </p:cNvPr>
          <p:cNvSpPr/>
          <p:nvPr userDrawn="1"/>
        </p:nvSpPr>
        <p:spPr>
          <a:xfrm>
            <a:off x="4301998" y="3896601"/>
            <a:ext cx="1673352"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7" name="Text Placeholder 4">
            <a:extLst>
              <a:ext uri="{FF2B5EF4-FFF2-40B4-BE49-F238E27FC236}">
                <a16:creationId xmlns:a16="http://schemas.microsoft.com/office/drawing/2014/main" id="{9D707352-0393-724B-AE4D-E5748FB3F36D}"/>
              </a:ext>
            </a:extLst>
          </p:cNvPr>
          <p:cNvSpPr>
            <a:spLocks noGrp="1"/>
          </p:cNvSpPr>
          <p:nvPr>
            <p:ph type="body" sz="quarter" idx="24" hasCustomPrompt="1"/>
          </p:nvPr>
        </p:nvSpPr>
        <p:spPr>
          <a:xfrm>
            <a:off x="4388137" y="3906542"/>
            <a:ext cx="1097280" cy="460511"/>
          </a:xfrm>
        </p:spPr>
        <p:txBody>
          <a:bodyPr wrap="none"/>
          <a:lstStyle>
            <a:lvl1pPr>
              <a:defRPr sz="3600">
                <a:solidFill>
                  <a:srgbClr val="1E49E2"/>
                </a:solidFill>
                <a:latin typeface="+mn-lt"/>
              </a:defRPr>
            </a:lvl1pPr>
          </a:lstStyle>
          <a:p>
            <a:pPr lvl="0"/>
            <a:r>
              <a:rPr lang="en-US"/>
              <a:t>Page</a:t>
            </a:r>
          </a:p>
        </p:txBody>
      </p:sp>
      <p:sp>
        <p:nvSpPr>
          <p:cNvPr id="28" name="Text Placeholder 6">
            <a:extLst>
              <a:ext uri="{FF2B5EF4-FFF2-40B4-BE49-F238E27FC236}">
                <a16:creationId xmlns:a16="http://schemas.microsoft.com/office/drawing/2014/main" id="{858FAF1E-C7FF-D846-A1D8-997DEF510CA4}"/>
              </a:ext>
            </a:extLst>
          </p:cNvPr>
          <p:cNvSpPr>
            <a:spLocks noGrp="1"/>
          </p:cNvSpPr>
          <p:nvPr>
            <p:ph type="body" sz="quarter" idx="25" hasCustomPrompt="1"/>
          </p:nvPr>
        </p:nvSpPr>
        <p:spPr>
          <a:xfrm>
            <a:off x="4388137" y="4526078"/>
            <a:ext cx="1505778" cy="1673352"/>
          </a:xfrm>
        </p:spPr>
        <p:txBody>
          <a:bodyPr/>
          <a:lstStyle>
            <a:lvl1pPr>
              <a:defRPr sz="1200" b="0">
                <a:solidFill>
                  <a:schemeClr val="tx1"/>
                </a:solidFill>
              </a:defRPr>
            </a:lvl1pPr>
          </a:lstStyle>
          <a:p>
            <a:pPr lvl="0"/>
            <a:r>
              <a:rPr lang="en-US"/>
              <a:t>Click to add short description</a:t>
            </a:r>
          </a:p>
        </p:txBody>
      </p:sp>
      <p:sp>
        <p:nvSpPr>
          <p:cNvPr id="30" name="Rectangle 29">
            <a:extLst>
              <a:ext uri="{FF2B5EF4-FFF2-40B4-BE49-F238E27FC236}">
                <a16:creationId xmlns:a16="http://schemas.microsoft.com/office/drawing/2014/main" id="{D8548DED-F14E-6A44-AB5E-6F36CE886636}"/>
              </a:ext>
            </a:extLst>
          </p:cNvPr>
          <p:cNvSpPr/>
          <p:nvPr userDrawn="1"/>
        </p:nvSpPr>
        <p:spPr>
          <a:xfrm rot="10800000">
            <a:off x="8310033" y="1419641"/>
            <a:ext cx="3386667" cy="4876800"/>
          </a:xfrm>
          <a:prstGeom prst="rect">
            <a:avLst/>
          </a:prstGeom>
          <a:gradFill flip="none" rotWithShape="1">
            <a:gsLst>
              <a:gs pos="0">
                <a:srgbClr val="1E49E2"/>
              </a:gs>
              <a:gs pos="100000">
                <a:srgbClr val="7213EA"/>
              </a:gs>
            </a:gsLst>
            <a:lin ang="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9" name="Textplatzhalter 14">
            <a:extLst>
              <a:ext uri="{FF2B5EF4-FFF2-40B4-BE49-F238E27FC236}">
                <a16:creationId xmlns:a16="http://schemas.microsoft.com/office/drawing/2014/main" id="{95C1935C-583E-94E9-34C7-D66376807EE8}"/>
              </a:ext>
            </a:extLst>
          </p:cNvPr>
          <p:cNvSpPr>
            <a:spLocks noGrp="1"/>
          </p:cNvSpPr>
          <p:nvPr>
            <p:ph type="body" sz="quarter" idx="26" hasCustomPrompt="1"/>
          </p:nvPr>
        </p:nvSpPr>
        <p:spPr>
          <a:xfrm>
            <a:off x="502857" y="162444"/>
            <a:ext cx="9144000"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31" name="Rectangle 30">
            <a:extLst>
              <a:ext uri="{FF2B5EF4-FFF2-40B4-BE49-F238E27FC236}">
                <a16:creationId xmlns:a16="http://schemas.microsoft.com/office/drawing/2014/main" id="{9CECB38A-69DE-FAD3-2660-69E552AA7588}"/>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14308656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rrows">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CF9CA99-4F59-507A-1C6F-134D861071FB}"/>
              </a:ext>
            </a:extLst>
          </p:cNvPr>
          <p:cNvSpPr txBox="1"/>
          <p:nvPr userDrawn="1"/>
        </p:nvSpPr>
        <p:spPr>
          <a:xfrm>
            <a:off x="934720" y="3108960"/>
            <a:ext cx="0" cy="0"/>
          </a:xfrm>
          <a:prstGeom prst="rect">
            <a:avLst/>
          </a:prstGeom>
        </p:spPr>
        <p:txBody>
          <a:bodyPr vert="horz" wrap="none" lIns="0" tIns="0" rIns="0" bIns="0" rtlCol="0" anchor="t" anchorCtr="0">
            <a:noAutofit/>
          </a:bodyPr>
          <a:lstStyle/>
          <a:p>
            <a:pPr algn="l">
              <a:spcAft>
                <a:spcPts val="600"/>
              </a:spcAft>
            </a:pPr>
            <a:endParaRPr lang="en-US" sz="1500" b="1">
              <a:solidFill>
                <a:schemeClr val="tx2"/>
              </a:solidFill>
            </a:endParaRPr>
          </a:p>
        </p:txBody>
      </p:sp>
      <p:sp>
        <p:nvSpPr>
          <p:cNvPr id="7" name="Textplatzhalter 14">
            <a:extLst>
              <a:ext uri="{FF2B5EF4-FFF2-40B4-BE49-F238E27FC236}">
                <a16:creationId xmlns:a16="http://schemas.microsoft.com/office/drawing/2014/main" id="{BCB90D24-C39C-C9C2-CAB1-BBEAC349AF34}"/>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16" name="Graphic 9">
            <a:extLst>
              <a:ext uri="{FF2B5EF4-FFF2-40B4-BE49-F238E27FC236}">
                <a16:creationId xmlns:a16="http://schemas.microsoft.com/office/drawing/2014/main" id="{552A5A27-7A63-16CD-8029-35BC8E7ED95E}"/>
              </a:ext>
            </a:extLst>
          </p:cNvPr>
          <p:cNvSpPr/>
          <p:nvPr/>
        </p:nvSpPr>
        <p:spPr>
          <a:xfrm>
            <a:off x="495299" y="1676399"/>
            <a:ext cx="1676644" cy="704459"/>
          </a:xfrm>
          <a:custGeom>
            <a:avLst/>
            <a:gdLst>
              <a:gd name="connsiteX0" fmla="*/ 1341121 w 1676644"/>
              <a:gd name="connsiteY0" fmla="*/ 704460 h 704459"/>
              <a:gd name="connsiteX1" fmla="*/ 1341121 w 1676644"/>
              <a:gd name="connsiteY1" fmla="*/ 535869 h 704459"/>
              <a:gd name="connsiteX2" fmla="*/ 1377564 w 1676644"/>
              <a:gd name="connsiteY2" fmla="*/ 535869 h 704459"/>
              <a:gd name="connsiteX3" fmla="*/ 1377564 w 1676644"/>
              <a:gd name="connsiteY3" fmla="*/ 612130 h 704459"/>
              <a:gd name="connsiteX4" fmla="*/ 1625137 w 1676644"/>
              <a:gd name="connsiteY4" fmla="*/ 352230 h 704459"/>
              <a:gd name="connsiteX5" fmla="*/ 1377564 w 1676644"/>
              <a:gd name="connsiteY5" fmla="*/ 92330 h 704459"/>
              <a:gd name="connsiteX6" fmla="*/ 1377564 w 1676644"/>
              <a:gd name="connsiteY6" fmla="*/ 187720 h 704459"/>
              <a:gd name="connsiteX7" fmla="*/ 36444 w 1676644"/>
              <a:gd name="connsiteY7" fmla="*/ 187720 h 704459"/>
              <a:gd name="connsiteX8" fmla="*/ 36444 w 1676644"/>
              <a:gd name="connsiteY8" fmla="*/ 535869 h 704459"/>
              <a:gd name="connsiteX9" fmla="*/ 0 w 1676644"/>
              <a:gd name="connsiteY9" fmla="*/ 535869 h 704459"/>
              <a:gd name="connsiteX10" fmla="*/ 0 w 1676644"/>
              <a:gd name="connsiteY10" fmla="*/ 149462 h 704459"/>
              <a:gd name="connsiteX11" fmla="*/ 1341121 w 1676644"/>
              <a:gd name="connsiteY11" fmla="*/ 149462 h 704459"/>
              <a:gd name="connsiteX12" fmla="*/ 1341121 w 1676644"/>
              <a:gd name="connsiteY12" fmla="*/ 0 h 704459"/>
              <a:gd name="connsiteX13" fmla="*/ 1676644 w 1676644"/>
              <a:gd name="connsiteY13" fmla="*/ 352230 h 704459"/>
              <a:gd name="connsiteX14" fmla="*/ 1341121 w 1676644"/>
              <a:gd name="connsiteY14" fmla="*/ 704460 h 70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644" h="704459">
                <a:moveTo>
                  <a:pt x="1341121" y="704460"/>
                </a:moveTo>
                <a:lnTo>
                  <a:pt x="1341121" y="535869"/>
                </a:lnTo>
                <a:lnTo>
                  <a:pt x="1377564" y="535869"/>
                </a:lnTo>
                <a:lnTo>
                  <a:pt x="1377564" y="612130"/>
                </a:lnTo>
                <a:lnTo>
                  <a:pt x="1625137" y="352230"/>
                </a:lnTo>
                <a:lnTo>
                  <a:pt x="1377564" y="92330"/>
                </a:lnTo>
                <a:lnTo>
                  <a:pt x="1377564" y="187720"/>
                </a:lnTo>
                <a:lnTo>
                  <a:pt x="36444" y="187720"/>
                </a:lnTo>
                <a:lnTo>
                  <a:pt x="36444" y="535869"/>
                </a:lnTo>
                <a:lnTo>
                  <a:pt x="0" y="535869"/>
                </a:lnTo>
                <a:lnTo>
                  <a:pt x="0" y="149462"/>
                </a:lnTo>
                <a:lnTo>
                  <a:pt x="1341121" y="149462"/>
                </a:lnTo>
                <a:lnTo>
                  <a:pt x="1341121" y="0"/>
                </a:lnTo>
                <a:lnTo>
                  <a:pt x="1676644" y="352230"/>
                </a:lnTo>
                <a:lnTo>
                  <a:pt x="1341121" y="704460"/>
                </a:lnTo>
                <a:close/>
              </a:path>
            </a:pathLst>
          </a:custGeom>
          <a:solidFill>
            <a:srgbClr val="00338D"/>
          </a:solidFill>
          <a:ln w="12148" cap="flat">
            <a:noFill/>
            <a:prstDash val="solid"/>
            <a:miter/>
          </a:ln>
        </p:spPr>
        <p:txBody>
          <a:bodyPr tIns="182880" rtlCol="0" anchor="t"/>
          <a:lstStyle/>
          <a:p>
            <a:pPr algn="l"/>
            <a:r>
              <a:rPr lang="en-US" sz="1200">
                <a:solidFill>
                  <a:schemeClr val="tx1"/>
                </a:solidFill>
              </a:rPr>
              <a:t>Enter title here</a:t>
            </a:r>
          </a:p>
        </p:txBody>
      </p:sp>
      <p:sp>
        <p:nvSpPr>
          <p:cNvPr id="17" name="Graphic 10">
            <a:extLst>
              <a:ext uri="{FF2B5EF4-FFF2-40B4-BE49-F238E27FC236}">
                <a16:creationId xmlns:a16="http://schemas.microsoft.com/office/drawing/2014/main" id="{1C53630E-C775-1747-572E-79E9CFE0FB41}"/>
              </a:ext>
            </a:extLst>
          </p:cNvPr>
          <p:cNvSpPr/>
          <p:nvPr/>
        </p:nvSpPr>
        <p:spPr>
          <a:xfrm>
            <a:off x="2400300" y="1676398"/>
            <a:ext cx="1676644" cy="704459"/>
          </a:xfrm>
          <a:custGeom>
            <a:avLst/>
            <a:gdLst>
              <a:gd name="connsiteX0" fmla="*/ 1341121 w 1676644"/>
              <a:gd name="connsiteY0" fmla="*/ 704460 h 704459"/>
              <a:gd name="connsiteX1" fmla="*/ 1341121 w 1676644"/>
              <a:gd name="connsiteY1" fmla="*/ 535869 h 704459"/>
              <a:gd name="connsiteX2" fmla="*/ 1377564 w 1676644"/>
              <a:gd name="connsiteY2" fmla="*/ 535869 h 704459"/>
              <a:gd name="connsiteX3" fmla="*/ 1377564 w 1676644"/>
              <a:gd name="connsiteY3" fmla="*/ 612130 h 704459"/>
              <a:gd name="connsiteX4" fmla="*/ 1625137 w 1676644"/>
              <a:gd name="connsiteY4" fmla="*/ 352230 h 704459"/>
              <a:gd name="connsiteX5" fmla="*/ 1377564 w 1676644"/>
              <a:gd name="connsiteY5" fmla="*/ 92330 h 704459"/>
              <a:gd name="connsiteX6" fmla="*/ 1377564 w 1676644"/>
              <a:gd name="connsiteY6" fmla="*/ 187720 h 704459"/>
              <a:gd name="connsiteX7" fmla="*/ 36444 w 1676644"/>
              <a:gd name="connsiteY7" fmla="*/ 187720 h 704459"/>
              <a:gd name="connsiteX8" fmla="*/ 36444 w 1676644"/>
              <a:gd name="connsiteY8" fmla="*/ 535869 h 704459"/>
              <a:gd name="connsiteX9" fmla="*/ 0 w 1676644"/>
              <a:gd name="connsiteY9" fmla="*/ 535869 h 704459"/>
              <a:gd name="connsiteX10" fmla="*/ 0 w 1676644"/>
              <a:gd name="connsiteY10" fmla="*/ 149462 h 704459"/>
              <a:gd name="connsiteX11" fmla="*/ 1341121 w 1676644"/>
              <a:gd name="connsiteY11" fmla="*/ 149462 h 704459"/>
              <a:gd name="connsiteX12" fmla="*/ 1341121 w 1676644"/>
              <a:gd name="connsiteY12" fmla="*/ 0 h 704459"/>
              <a:gd name="connsiteX13" fmla="*/ 1676644 w 1676644"/>
              <a:gd name="connsiteY13" fmla="*/ 352230 h 704459"/>
              <a:gd name="connsiteX14" fmla="*/ 1341121 w 1676644"/>
              <a:gd name="connsiteY14" fmla="*/ 704460 h 70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644" h="704459">
                <a:moveTo>
                  <a:pt x="1341121" y="704460"/>
                </a:moveTo>
                <a:lnTo>
                  <a:pt x="1341121" y="535869"/>
                </a:lnTo>
                <a:lnTo>
                  <a:pt x="1377564" y="535869"/>
                </a:lnTo>
                <a:lnTo>
                  <a:pt x="1377564" y="612130"/>
                </a:lnTo>
                <a:lnTo>
                  <a:pt x="1625137" y="352230"/>
                </a:lnTo>
                <a:lnTo>
                  <a:pt x="1377564" y="92330"/>
                </a:lnTo>
                <a:lnTo>
                  <a:pt x="1377564" y="187720"/>
                </a:lnTo>
                <a:lnTo>
                  <a:pt x="36444" y="187720"/>
                </a:lnTo>
                <a:lnTo>
                  <a:pt x="36444" y="535869"/>
                </a:lnTo>
                <a:lnTo>
                  <a:pt x="0" y="535869"/>
                </a:lnTo>
                <a:lnTo>
                  <a:pt x="0" y="149462"/>
                </a:lnTo>
                <a:lnTo>
                  <a:pt x="1341121" y="149462"/>
                </a:lnTo>
                <a:lnTo>
                  <a:pt x="1341121" y="0"/>
                </a:lnTo>
                <a:lnTo>
                  <a:pt x="1676644" y="352230"/>
                </a:lnTo>
                <a:lnTo>
                  <a:pt x="1341121" y="704460"/>
                </a:lnTo>
                <a:close/>
              </a:path>
            </a:pathLst>
          </a:custGeom>
          <a:solidFill>
            <a:srgbClr val="1E49E2"/>
          </a:solidFill>
          <a:ln w="12148" cap="flat">
            <a:noFill/>
            <a:prstDash val="solid"/>
            <a:miter/>
          </a:ln>
        </p:spPr>
        <p:txBody>
          <a:bodyPr tIns="182880" rtlCol="0" anchor="t"/>
          <a:lstStyle/>
          <a:p>
            <a:pPr algn="l"/>
            <a:r>
              <a:rPr lang="en-US" sz="1200">
                <a:solidFill>
                  <a:schemeClr val="tx1"/>
                </a:solidFill>
              </a:rPr>
              <a:t>Enter title here</a:t>
            </a:r>
          </a:p>
        </p:txBody>
      </p:sp>
      <p:sp>
        <p:nvSpPr>
          <p:cNvPr id="18" name="Graphic 11">
            <a:extLst>
              <a:ext uri="{FF2B5EF4-FFF2-40B4-BE49-F238E27FC236}">
                <a16:creationId xmlns:a16="http://schemas.microsoft.com/office/drawing/2014/main" id="{4E41AFCF-3179-7450-C83B-43C45C0B4B8B}"/>
              </a:ext>
            </a:extLst>
          </p:cNvPr>
          <p:cNvSpPr/>
          <p:nvPr/>
        </p:nvSpPr>
        <p:spPr>
          <a:xfrm>
            <a:off x="4305301" y="1676397"/>
            <a:ext cx="1676644" cy="704459"/>
          </a:xfrm>
          <a:custGeom>
            <a:avLst/>
            <a:gdLst>
              <a:gd name="connsiteX0" fmla="*/ 1341121 w 1676644"/>
              <a:gd name="connsiteY0" fmla="*/ 704460 h 704459"/>
              <a:gd name="connsiteX1" fmla="*/ 1341121 w 1676644"/>
              <a:gd name="connsiteY1" fmla="*/ 535869 h 704459"/>
              <a:gd name="connsiteX2" fmla="*/ 1377564 w 1676644"/>
              <a:gd name="connsiteY2" fmla="*/ 535869 h 704459"/>
              <a:gd name="connsiteX3" fmla="*/ 1377564 w 1676644"/>
              <a:gd name="connsiteY3" fmla="*/ 612130 h 704459"/>
              <a:gd name="connsiteX4" fmla="*/ 1625137 w 1676644"/>
              <a:gd name="connsiteY4" fmla="*/ 352230 h 704459"/>
              <a:gd name="connsiteX5" fmla="*/ 1377564 w 1676644"/>
              <a:gd name="connsiteY5" fmla="*/ 92330 h 704459"/>
              <a:gd name="connsiteX6" fmla="*/ 1377564 w 1676644"/>
              <a:gd name="connsiteY6" fmla="*/ 187720 h 704459"/>
              <a:gd name="connsiteX7" fmla="*/ 36444 w 1676644"/>
              <a:gd name="connsiteY7" fmla="*/ 187720 h 704459"/>
              <a:gd name="connsiteX8" fmla="*/ 36444 w 1676644"/>
              <a:gd name="connsiteY8" fmla="*/ 535869 h 704459"/>
              <a:gd name="connsiteX9" fmla="*/ 0 w 1676644"/>
              <a:gd name="connsiteY9" fmla="*/ 535869 h 704459"/>
              <a:gd name="connsiteX10" fmla="*/ 0 w 1676644"/>
              <a:gd name="connsiteY10" fmla="*/ 149462 h 704459"/>
              <a:gd name="connsiteX11" fmla="*/ 1341121 w 1676644"/>
              <a:gd name="connsiteY11" fmla="*/ 149462 h 704459"/>
              <a:gd name="connsiteX12" fmla="*/ 1341121 w 1676644"/>
              <a:gd name="connsiteY12" fmla="*/ 0 h 704459"/>
              <a:gd name="connsiteX13" fmla="*/ 1676644 w 1676644"/>
              <a:gd name="connsiteY13" fmla="*/ 352230 h 704459"/>
              <a:gd name="connsiteX14" fmla="*/ 1341121 w 1676644"/>
              <a:gd name="connsiteY14" fmla="*/ 704460 h 70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644" h="704459">
                <a:moveTo>
                  <a:pt x="1341121" y="704460"/>
                </a:moveTo>
                <a:lnTo>
                  <a:pt x="1341121" y="535869"/>
                </a:lnTo>
                <a:lnTo>
                  <a:pt x="1377564" y="535869"/>
                </a:lnTo>
                <a:lnTo>
                  <a:pt x="1377564" y="612130"/>
                </a:lnTo>
                <a:lnTo>
                  <a:pt x="1625137" y="352230"/>
                </a:lnTo>
                <a:lnTo>
                  <a:pt x="1377564" y="92330"/>
                </a:lnTo>
                <a:lnTo>
                  <a:pt x="1377564" y="187720"/>
                </a:lnTo>
                <a:lnTo>
                  <a:pt x="36444" y="187720"/>
                </a:lnTo>
                <a:lnTo>
                  <a:pt x="36444" y="535869"/>
                </a:lnTo>
                <a:lnTo>
                  <a:pt x="0" y="535869"/>
                </a:lnTo>
                <a:lnTo>
                  <a:pt x="0" y="149462"/>
                </a:lnTo>
                <a:lnTo>
                  <a:pt x="1341121" y="149462"/>
                </a:lnTo>
                <a:lnTo>
                  <a:pt x="1341121" y="0"/>
                </a:lnTo>
                <a:lnTo>
                  <a:pt x="1676644" y="352230"/>
                </a:lnTo>
                <a:lnTo>
                  <a:pt x="1341121" y="704460"/>
                </a:lnTo>
                <a:close/>
              </a:path>
            </a:pathLst>
          </a:custGeom>
          <a:solidFill>
            <a:srgbClr val="0C233C"/>
          </a:solidFill>
          <a:ln w="12148" cap="flat">
            <a:noFill/>
            <a:prstDash val="solid"/>
            <a:miter/>
          </a:ln>
        </p:spPr>
        <p:txBody>
          <a:bodyPr tIns="182880" rtlCol="0" anchor="t"/>
          <a:lstStyle/>
          <a:p>
            <a:pPr algn="l"/>
            <a:r>
              <a:rPr lang="en-US" sz="1200">
                <a:solidFill>
                  <a:schemeClr val="tx1"/>
                </a:solidFill>
              </a:rPr>
              <a:t>Enter title here</a:t>
            </a:r>
          </a:p>
        </p:txBody>
      </p:sp>
      <p:sp>
        <p:nvSpPr>
          <p:cNvPr id="19" name="Graphic 12">
            <a:extLst>
              <a:ext uri="{FF2B5EF4-FFF2-40B4-BE49-F238E27FC236}">
                <a16:creationId xmlns:a16="http://schemas.microsoft.com/office/drawing/2014/main" id="{BE1D867A-F9F7-30C5-0E56-17FF2B8B8BB5}"/>
              </a:ext>
            </a:extLst>
          </p:cNvPr>
          <p:cNvSpPr/>
          <p:nvPr/>
        </p:nvSpPr>
        <p:spPr>
          <a:xfrm>
            <a:off x="6210299" y="1676400"/>
            <a:ext cx="1676644" cy="704459"/>
          </a:xfrm>
          <a:custGeom>
            <a:avLst/>
            <a:gdLst>
              <a:gd name="connsiteX0" fmla="*/ 1341121 w 1676644"/>
              <a:gd name="connsiteY0" fmla="*/ 704460 h 704459"/>
              <a:gd name="connsiteX1" fmla="*/ 1341121 w 1676644"/>
              <a:gd name="connsiteY1" fmla="*/ 535869 h 704459"/>
              <a:gd name="connsiteX2" fmla="*/ 1377564 w 1676644"/>
              <a:gd name="connsiteY2" fmla="*/ 535869 h 704459"/>
              <a:gd name="connsiteX3" fmla="*/ 1377564 w 1676644"/>
              <a:gd name="connsiteY3" fmla="*/ 612130 h 704459"/>
              <a:gd name="connsiteX4" fmla="*/ 1625137 w 1676644"/>
              <a:gd name="connsiteY4" fmla="*/ 352230 h 704459"/>
              <a:gd name="connsiteX5" fmla="*/ 1377564 w 1676644"/>
              <a:gd name="connsiteY5" fmla="*/ 92330 h 704459"/>
              <a:gd name="connsiteX6" fmla="*/ 1377564 w 1676644"/>
              <a:gd name="connsiteY6" fmla="*/ 187720 h 704459"/>
              <a:gd name="connsiteX7" fmla="*/ 36444 w 1676644"/>
              <a:gd name="connsiteY7" fmla="*/ 187720 h 704459"/>
              <a:gd name="connsiteX8" fmla="*/ 36444 w 1676644"/>
              <a:gd name="connsiteY8" fmla="*/ 535869 h 704459"/>
              <a:gd name="connsiteX9" fmla="*/ 0 w 1676644"/>
              <a:gd name="connsiteY9" fmla="*/ 535869 h 704459"/>
              <a:gd name="connsiteX10" fmla="*/ 0 w 1676644"/>
              <a:gd name="connsiteY10" fmla="*/ 149462 h 704459"/>
              <a:gd name="connsiteX11" fmla="*/ 1341121 w 1676644"/>
              <a:gd name="connsiteY11" fmla="*/ 149462 h 704459"/>
              <a:gd name="connsiteX12" fmla="*/ 1341121 w 1676644"/>
              <a:gd name="connsiteY12" fmla="*/ 0 h 704459"/>
              <a:gd name="connsiteX13" fmla="*/ 1676644 w 1676644"/>
              <a:gd name="connsiteY13" fmla="*/ 352230 h 704459"/>
              <a:gd name="connsiteX14" fmla="*/ 1341121 w 1676644"/>
              <a:gd name="connsiteY14" fmla="*/ 704460 h 70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644" h="704459">
                <a:moveTo>
                  <a:pt x="1341121" y="704460"/>
                </a:moveTo>
                <a:lnTo>
                  <a:pt x="1341121" y="535869"/>
                </a:lnTo>
                <a:lnTo>
                  <a:pt x="1377564" y="535869"/>
                </a:lnTo>
                <a:lnTo>
                  <a:pt x="1377564" y="612130"/>
                </a:lnTo>
                <a:lnTo>
                  <a:pt x="1625137" y="352230"/>
                </a:lnTo>
                <a:lnTo>
                  <a:pt x="1377564" y="92330"/>
                </a:lnTo>
                <a:lnTo>
                  <a:pt x="1377564" y="187720"/>
                </a:lnTo>
                <a:lnTo>
                  <a:pt x="36444" y="187720"/>
                </a:lnTo>
                <a:lnTo>
                  <a:pt x="36444" y="535869"/>
                </a:lnTo>
                <a:lnTo>
                  <a:pt x="0" y="535869"/>
                </a:lnTo>
                <a:lnTo>
                  <a:pt x="0" y="149462"/>
                </a:lnTo>
                <a:lnTo>
                  <a:pt x="1341121" y="149462"/>
                </a:lnTo>
                <a:lnTo>
                  <a:pt x="1341121" y="0"/>
                </a:lnTo>
                <a:lnTo>
                  <a:pt x="1676644" y="352230"/>
                </a:lnTo>
                <a:lnTo>
                  <a:pt x="1341121" y="704460"/>
                </a:lnTo>
                <a:close/>
              </a:path>
            </a:pathLst>
          </a:custGeom>
          <a:solidFill>
            <a:srgbClr val="ACEAFF"/>
          </a:solidFill>
          <a:ln w="12148" cap="flat">
            <a:noFill/>
            <a:prstDash val="solid"/>
            <a:miter/>
          </a:ln>
        </p:spPr>
        <p:txBody>
          <a:bodyPr tIns="182880" rtlCol="0" anchor="t"/>
          <a:lstStyle/>
          <a:p>
            <a:pPr algn="l"/>
            <a:r>
              <a:rPr lang="en-US" sz="1200">
                <a:solidFill>
                  <a:schemeClr val="tx1"/>
                </a:solidFill>
              </a:rPr>
              <a:t>Enter title here</a:t>
            </a:r>
          </a:p>
        </p:txBody>
      </p:sp>
      <p:sp>
        <p:nvSpPr>
          <p:cNvPr id="20" name="Graphic 13">
            <a:extLst>
              <a:ext uri="{FF2B5EF4-FFF2-40B4-BE49-F238E27FC236}">
                <a16:creationId xmlns:a16="http://schemas.microsoft.com/office/drawing/2014/main" id="{3735FBD2-7C44-FAEA-364E-D55AE18ED954}"/>
              </a:ext>
            </a:extLst>
          </p:cNvPr>
          <p:cNvSpPr/>
          <p:nvPr/>
        </p:nvSpPr>
        <p:spPr>
          <a:xfrm>
            <a:off x="8115300" y="1676396"/>
            <a:ext cx="1676644" cy="704459"/>
          </a:xfrm>
          <a:custGeom>
            <a:avLst/>
            <a:gdLst>
              <a:gd name="connsiteX0" fmla="*/ 1341121 w 1676644"/>
              <a:gd name="connsiteY0" fmla="*/ 704460 h 704459"/>
              <a:gd name="connsiteX1" fmla="*/ 1341121 w 1676644"/>
              <a:gd name="connsiteY1" fmla="*/ 535869 h 704459"/>
              <a:gd name="connsiteX2" fmla="*/ 1377564 w 1676644"/>
              <a:gd name="connsiteY2" fmla="*/ 535869 h 704459"/>
              <a:gd name="connsiteX3" fmla="*/ 1377564 w 1676644"/>
              <a:gd name="connsiteY3" fmla="*/ 612130 h 704459"/>
              <a:gd name="connsiteX4" fmla="*/ 1625137 w 1676644"/>
              <a:gd name="connsiteY4" fmla="*/ 352230 h 704459"/>
              <a:gd name="connsiteX5" fmla="*/ 1377564 w 1676644"/>
              <a:gd name="connsiteY5" fmla="*/ 92330 h 704459"/>
              <a:gd name="connsiteX6" fmla="*/ 1377564 w 1676644"/>
              <a:gd name="connsiteY6" fmla="*/ 187720 h 704459"/>
              <a:gd name="connsiteX7" fmla="*/ 36444 w 1676644"/>
              <a:gd name="connsiteY7" fmla="*/ 187720 h 704459"/>
              <a:gd name="connsiteX8" fmla="*/ 36444 w 1676644"/>
              <a:gd name="connsiteY8" fmla="*/ 535869 h 704459"/>
              <a:gd name="connsiteX9" fmla="*/ 0 w 1676644"/>
              <a:gd name="connsiteY9" fmla="*/ 535869 h 704459"/>
              <a:gd name="connsiteX10" fmla="*/ 0 w 1676644"/>
              <a:gd name="connsiteY10" fmla="*/ 149462 h 704459"/>
              <a:gd name="connsiteX11" fmla="*/ 1341121 w 1676644"/>
              <a:gd name="connsiteY11" fmla="*/ 149462 h 704459"/>
              <a:gd name="connsiteX12" fmla="*/ 1341121 w 1676644"/>
              <a:gd name="connsiteY12" fmla="*/ 0 h 704459"/>
              <a:gd name="connsiteX13" fmla="*/ 1676644 w 1676644"/>
              <a:gd name="connsiteY13" fmla="*/ 352230 h 704459"/>
              <a:gd name="connsiteX14" fmla="*/ 1341121 w 1676644"/>
              <a:gd name="connsiteY14" fmla="*/ 704460 h 70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644" h="704459">
                <a:moveTo>
                  <a:pt x="1341121" y="704460"/>
                </a:moveTo>
                <a:lnTo>
                  <a:pt x="1341121" y="535869"/>
                </a:lnTo>
                <a:lnTo>
                  <a:pt x="1377564" y="535869"/>
                </a:lnTo>
                <a:lnTo>
                  <a:pt x="1377564" y="612130"/>
                </a:lnTo>
                <a:lnTo>
                  <a:pt x="1625137" y="352230"/>
                </a:lnTo>
                <a:lnTo>
                  <a:pt x="1377564" y="92330"/>
                </a:lnTo>
                <a:lnTo>
                  <a:pt x="1377564" y="187720"/>
                </a:lnTo>
                <a:lnTo>
                  <a:pt x="36444" y="187720"/>
                </a:lnTo>
                <a:lnTo>
                  <a:pt x="36444" y="535869"/>
                </a:lnTo>
                <a:lnTo>
                  <a:pt x="0" y="535869"/>
                </a:lnTo>
                <a:lnTo>
                  <a:pt x="0" y="149462"/>
                </a:lnTo>
                <a:lnTo>
                  <a:pt x="1341121" y="149462"/>
                </a:lnTo>
                <a:lnTo>
                  <a:pt x="1341121" y="0"/>
                </a:lnTo>
                <a:lnTo>
                  <a:pt x="1676644" y="352230"/>
                </a:lnTo>
                <a:lnTo>
                  <a:pt x="1341121" y="704460"/>
                </a:lnTo>
                <a:close/>
              </a:path>
            </a:pathLst>
          </a:custGeom>
          <a:solidFill>
            <a:srgbClr val="00B8F5"/>
          </a:solidFill>
          <a:ln w="12148" cap="flat">
            <a:noFill/>
            <a:prstDash val="solid"/>
            <a:miter/>
          </a:ln>
        </p:spPr>
        <p:txBody>
          <a:bodyPr tIns="182880" rtlCol="0" anchor="t"/>
          <a:lstStyle/>
          <a:p>
            <a:pPr algn="l"/>
            <a:r>
              <a:rPr lang="en-US" sz="1200">
                <a:solidFill>
                  <a:schemeClr val="tx1"/>
                </a:solidFill>
              </a:rPr>
              <a:t>Enter title here</a:t>
            </a:r>
          </a:p>
        </p:txBody>
      </p:sp>
      <p:sp>
        <p:nvSpPr>
          <p:cNvPr id="21" name="Graphic 14">
            <a:extLst>
              <a:ext uri="{FF2B5EF4-FFF2-40B4-BE49-F238E27FC236}">
                <a16:creationId xmlns:a16="http://schemas.microsoft.com/office/drawing/2014/main" id="{F208A8C6-E6C1-3CAD-7208-C70A095E8EF0}"/>
              </a:ext>
            </a:extLst>
          </p:cNvPr>
          <p:cNvSpPr/>
          <p:nvPr/>
        </p:nvSpPr>
        <p:spPr>
          <a:xfrm>
            <a:off x="10020298" y="1676400"/>
            <a:ext cx="1676644" cy="704459"/>
          </a:xfrm>
          <a:custGeom>
            <a:avLst/>
            <a:gdLst>
              <a:gd name="connsiteX0" fmla="*/ 1341121 w 1676644"/>
              <a:gd name="connsiteY0" fmla="*/ 704460 h 704459"/>
              <a:gd name="connsiteX1" fmla="*/ 1341121 w 1676644"/>
              <a:gd name="connsiteY1" fmla="*/ 535869 h 704459"/>
              <a:gd name="connsiteX2" fmla="*/ 1377564 w 1676644"/>
              <a:gd name="connsiteY2" fmla="*/ 535869 h 704459"/>
              <a:gd name="connsiteX3" fmla="*/ 1377564 w 1676644"/>
              <a:gd name="connsiteY3" fmla="*/ 612130 h 704459"/>
              <a:gd name="connsiteX4" fmla="*/ 1625137 w 1676644"/>
              <a:gd name="connsiteY4" fmla="*/ 352230 h 704459"/>
              <a:gd name="connsiteX5" fmla="*/ 1377564 w 1676644"/>
              <a:gd name="connsiteY5" fmla="*/ 92330 h 704459"/>
              <a:gd name="connsiteX6" fmla="*/ 1377564 w 1676644"/>
              <a:gd name="connsiteY6" fmla="*/ 187720 h 704459"/>
              <a:gd name="connsiteX7" fmla="*/ 36444 w 1676644"/>
              <a:gd name="connsiteY7" fmla="*/ 187720 h 704459"/>
              <a:gd name="connsiteX8" fmla="*/ 36444 w 1676644"/>
              <a:gd name="connsiteY8" fmla="*/ 535869 h 704459"/>
              <a:gd name="connsiteX9" fmla="*/ 0 w 1676644"/>
              <a:gd name="connsiteY9" fmla="*/ 535869 h 704459"/>
              <a:gd name="connsiteX10" fmla="*/ 0 w 1676644"/>
              <a:gd name="connsiteY10" fmla="*/ 149462 h 704459"/>
              <a:gd name="connsiteX11" fmla="*/ 1341121 w 1676644"/>
              <a:gd name="connsiteY11" fmla="*/ 149462 h 704459"/>
              <a:gd name="connsiteX12" fmla="*/ 1341121 w 1676644"/>
              <a:gd name="connsiteY12" fmla="*/ 0 h 704459"/>
              <a:gd name="connsiteX13" fmla="*/ 1676644 w 1676644"/>
              <a:gd name="connsiteY13" fmla="*/ 352230 h 704459"/>
              <a:gd name="connsiteX14" fmla="*/ 1341121 w 1676644"/>
              <a:gd name="connsiteY14" fmla="*/ 704460 h 70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644" h="704459">
                <a:moveTo>
                  <a:pt x="1341121" y="704460"/>
                </a:moveTo>
                <a:lnTo>
                  <a:pt x="1341121" y="535869"/>
                </a:lnTo>
                <a:lnTo>
                  <a:pt x="1377564" y="535869"/>
                </a:lnTo>
                <a:lnTo>
                  <a:pt x="1377564" y="612130"/>
                </a:lnTo>
                <a:lnTo>
                  <a:pt x="1625137" y="352230"/>
                </a:lnTo>
                <a:lnTo>
                  <a:pt x="1377564" y="92330"/>
                </a:lnTo>
                <a:lnTo>
                  <a:pt x="1377564" y="187720"/>
                </a:lnTo>
                <a:lnTo>
                  <a:pt x="36444" y="187720"/>
                </a:lnTo>
                <a:lnTo>
                  <a:pt x="36444" y="535869"/>
                </a:lnTo>
                <a:lnTo>
                  <a:pt x="0" y="535869"/>
                </a:lnTo>
                <a:lnTo>
                  <a:pt x="0" y="149462"/>
                </a:lnTo>
                <a:lnTo>
                  <a:pt x="1341121" y="149462"/>
                </a:lnTo>
                <a:lnTo>
                  <a:pt x="1341121" y="0"/>
                </a:lnTo>
                <a:lnTo>
                  <a:pt x="1676644" y="352230"/>
                </a:lnTo>
                <a:lnTo>
                  <a:pt x="1341121" y="704460"/>
                </a:lnTo>
                <a:close/>
              </a:path>
            </a:pathLst>
          </a:custGeom>
          <a:solidFill>
            <a:srgbClr val="7213EA"/>
          </a:solidFill>
          <a:ln w="12148" cap="flat">
            <a:noFill/>
            <a:prstDash val="solid"/>
            <a:miter/>
          </a:ln>
        </p:spPr>
        <p:txBody>
          <a:bodyPr tIns="182880" rtlCol="0" anchor="t"/>
          <a:lstStyle/>
          <a:p>
            <a:pPr algn="l"/>
            <a:r>
              <a:rPr lang="en-US" sz="1200">
                <a:solidFill>
                  <a:schemeClr val="tx1"/>
                </a:solidFill>
              </a:rPr>
              <a:t>Enter title here</a:t>
            </a:r>
          </a:p>
        </p:txBody>
      </p:sp>
      <p:sp>
        <p:nvSpPr>
          <p:cNvPr id="23" name="TextBox 22">
            <a:extLst>
              <a:ext uri="{FF2B5EF4-FFF2-40B4-BE49-F238E27FC236}">
                <a16:creationId xmlns:a16="http://schemas.microsoft.com/office/drawing/2014/main" id="{34DDCD41-4F8C-8846-60EA-D26A83693030}"/>
              </a:ext>
            </a:extLst>
          </p:cNvPr>
          <p:cNvSpPr txBox="1"/>
          <p:nvPr userDrawn="1"/>
        </p:nvSpPr>
        <p:spPr>
          <a:xfrm>
            <a:off x="495299" y="1409700"/>
            <a:ext cx="5486401" cy="121864"/>
          </a:xfrm>
          <a:prstGeom prst="rect">
            <a:avLst/>
          </a:prstGeom>
        </p:spPr>
        <p:txBody>
          <a:bodyPr vert="horz" wrap="square" lIns="0" tIns="0" rIns="0" bIns="0" rtlCol="0" anchor="t" anchorCtr="0">
            <a:noAutofit/>
          </a:bodyPr>
          <a:lstStyle/>
          <a:p>
            <a:pPr algn="l">
              <a:spcAft>
                <a:spcPts val="600"/>
              </a:spcAft>
            </a:pPr>
            <a:r>
              <a:rPr lang="en-US" sz="800" b="1" i="1">
                <a:solidFill>
                  <a:srgbClr val="FD349C"/>
                </a:solidFill>
              </a:rPr>
              <a:t>Note: These arrows are new shapes. You can change their color and add text to them.</a:t>
            </a:r>
          </a:p>
        </p:txBody>
      </p:sp>
      <p:sp>
        <p:nvSpPr>
          <p:cNvPr id="13" name="Title 1">
            <a:extLst>
              <a:ext uri="{FF2B5EF4-FFF2-40B4-BE49-F238E27FC236}">
                <a16:creationId xmlns:a16="http://schemas.microsoft.com/office/drawing/2014/main" id="{D75B32CF-984A-31F0-94B1-962522E6626E}"/>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14" name="Rectangle 13">
            <a:extLst>
              <a:ext uri="{FF2B5EF4-FFF2-40B4-BE49-F238E27FC236}">
                <a16:creationId xmlns:a16="http://schemas.microsoft.com/office/drawing/2014/main" id="{7EB9B487-266A-F7E9-54BD-1E160FBC17E4}"/>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1086707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5300" y="1676400"/>
            <a:ext cx="5475900" cy="4200525"/>
          </a:xfrm>
        </p:spPr>
        <p:txBody>
          <a:bodyPr/>
          <a:lstStyle>
            <a:lvl1pPr>
              <a:defRPr sz="1400" b="0">
                <a:solidFill>
                  <a:schemeClr val="tx1"/>
                </a:solidFill>
              </a:defRPr>
            </a:lvl1pPr>
            <a:lvl2pPr>
              <a:defRPr sz="1400" b="0">
                <a:solidFill>
                  <a:schemeClr val="tx1"/>
                </a:solidFill>
              </a:defRPr>
            </a:lvl2pPr>
            <a:lvl3pPr marL="180975" indent="-180975">
              <a:buFont typeface="Arial" panose="020B0604020202020204" pitchFamily="34" charset="0"/>
              <a:buChar char="•"/>
              <a:defRPr sz="1400" b="0">
                <a:solidFill>
                  <a:schemeClr val="tx1"/>
                </a:solidFill>
              </a:defRPr>
            </a:lvl3pPr>
            <a:lvl4pPr>
              <a:defRPr sz="1400" b="0">
                <a:solidFill>
                  <a:schemeClr val="tx1"/>
                </a:solidFill>
              </a:defRPr>
            </a:lvl4pPr>
            <a:lvl5pPr marL="542925" indent="-180975">
              <a:buFont typeface="Arial" panose="020B0604020202020204" pitchFamily="34" charset="0"/>
              <a:buChar char="•"/>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676400"/>
            <a:ext cx="5475900" cy="4200525"/>
          </a:xfrm>
        </p:spPr>
        <p:txBody>
          <a:bodyPr/>
          <a:lstStyle>
            <a:lvl1pPr>
              <a:defRPr sz="1400" b="0">
                <a:solidFill>
                  <a:schemeClr val="tx1"/>
                </a:solidFill>
              </a:defRPr>
            </a:lvl1pPr>
            <a:lvl2pPr>
              <a:defRPr sz="1400" b="0">
                <a:solidFill>
                  <a:schemeClr val="tx1"/>
                </a:solidFill>
              </a:defRPr>
            </a:lvl2pPr>
            <a:lvl3pPr marL="180975" indent="-180975">
              <a:buFont typeface="Arial" panose="020B0604020202020204" pitchFamily="34" charset="0"/>
              <a:buChar char="•"/>
              <a:defRPr sz="1400" b="0">
                <a:solidFill>
                  <a:schemeClr val="tx1"/>
                </a:solidFill>
              </a:defRPr>
            </a:lvl3pPr>
            <a:lvl4pPr>
              <a:defRPr sz="1400" b="0">
                <a:solidFill>
                  <a:schemeClr val="tx1"/>
                </a:solidFill>
              </a:defRPr>
            </a:lvl4pPr>
            <a:lvl5pPr marL="542925" indent="-180975">
              <a:buFont typeface="Arial" panose="020B0604020202020204" pitchFamily="34" charset="0"/>
              <a:buChar char="•"/>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platzhalter 14">
            <a:extLst>
              <a:ext uri="{FF2B5EF4-FFF2-40B4-BE49-F238E27FC236}">
                <a16:creationId xmlns:a16="http://schemas.microsoft.com/office/drawing/2014/main" id="{C09E69A7-BC82-F039-A209-1036E4AD2256}"/>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11" name="Title 1">
            <a:extLst>
              <a:ext uri="{FF2B5EF4-FFF2-40B4-BE49-F238E27FC236}">
                <a16:creationId xmlns:a16="http://schemas.microsoft.com/office/drawing/2014/main" id="{9FB1E49D-04E1-4848-FD81-CCFA7D60CE4F}"/>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12" name="Rectangle 11">
            <a:extLst>
              <a:ext uri="{FF2B5EF4-FFF2-40B4-BE49-F238E27FC236}">
                <a16:creationId xmlns:a16="http://schemas.microsoft.com/office/drawing/2014/main" id="{C060F88D-239D-3CF5-0F3E-49A200F455C8}"/>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760996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tx2"/>
        </a:solidFill>
        <a:effectLst/>
      </p:bgPr>
    </p:bg>
    <p:spTree>
      <p:nvGrpSpPr>
        <p:cNvPr id="1" name=""/>
        <p:cNvGrpSpPr/>
        <p:nvPr/>
      </p:nvGrpSpPr>
      <p:grpSpPr>
        <a:xfrm>
          <a:off x="0" y="0"/>
          <a:ext cx="0" cy="0"/>
          <a:chOff x="0" y="0"/>
          <a:chExt cx="0" cy="0"/>
        </a:xfrm>
      </p:grpSpPr>
      <p:sp>
        <p:nvSpPr>
          <p:cNvPr id="10" name="Shape 8">
            <a:extLst>
              <a:ext uri="{FF2B5EF4-FFF2-40B4-BE49-F238E27FC236}">
                <a16:creationId xmlns:a16="http://schemas.microsoft.com/office/drawing/2014/main" id="{8F147BCF-8002-0242-8B72-8B79EFCF8F89}"/>
              </a:ext>
            </a:extLst>
          </p:cNvPr>
          <p:cNvSpPr txBox="1">
            <a:spLocks/>
          </p:cNvSpPr>
          <p:nvPr userDrawn="1"/>
        </p:nvSpPr>
        <p:spPr>
          <a:xfrm>
            <a:off x="11456158" y="6486639"/>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1" name="Freeform 19">
            <a:extLst>
              <a:ext uri="{FF2B5EF4-FFF2-40B4-BE49-F238E27FC236}">
                <a16:creationId xmlns:a16="http://schemas.microsoft.com/office/drawing/2014/main" id="{3BE1B9F9-15C6-9B4A-B455-F9E33295E0C4}"/>
              </a:ext>
              <a:ext uri="{C183D7F6-B498-43B3-948B-1728B52AA6E4}">
                <adec:decorative xmlns:adec="http://schemas.microsoft.com/office/drawing/2017/decorative" val="1"/>
              </a:ext>
            </a:extLst>
          </p:cNvPr>
          <p:cNvSpPr>
            <a:spLocks noEditPoints="1"/>
          </p:cNvSpPr>
          <p:nvPr userDrawn="1"/>
        </p:nvSpPr>
        <p:spPr bwMode="auto">
          <a:xfrm>
            <a:off x="500633" y="6483839"/>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2" name="TextBox 11">
            <a:extLst>
              <a:ext uri="{FF2B5EF4-FFF2-40B4-BE49-F238E27FC236}">
                <a16:creationId xmlns:a16="http://schemas.microsoft.com/office/drawing/2014/main" id="{41C598C4-DF5B-664A-A92D-F0D91D947970}"/>
              </a:ext>
              <a:ext uri="{C183D7F6-B498-43B3-948B-1728B52AA6E4}">
                <adec:decorative xmlns:adec="http://schemas.microsoft.com/office/drawing/2017/decorative" val="1"/>
              </a:ext>
            </a:extLst>
          </p:cNvPr>
          <p:cNvSpPr txBox="1"/>
          <p:nvPr userDrawn="1"/>
        </p:nvSpPr>
        <p:spPr>
          <a:xfrm>
            <a:off x="1831654" y="6536119"/>
            <a:ext cx="8528693"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i="0" u="none" strike="noStrike" kern="1200">
                <a:solidFill>
                  <a:schemeClr val="bg1"/>
                </a:solidFill>
                <a:effectLst/>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cxnSp>
        <p:nvCxnSpPr>
          <p:cNvPr id="13" name="Straight Connector 12">
            <a:extLst>
              <a:ext uri="{FF2B5EF4-FFF2-40B4-BE49-F238E27FC236}">
                <a16:creationId xmlns:a16="http://schemas.microsoft.com/office/drawing/2014/main" id="{8C33E80D-97D0-3B49-8981-7302234B52DB}"/>
              </a:ext>
            </a:extLst>
          </p:cNvPr>
          <p:cNvCxnSpPr>
            <a:cxnSpLocks/>
          </p:cNvCxnSpPr>
          <p:nvPr userDrawn="1"/>
        </p:nvCxnSpPr>
        <p:spPr>
          <a:xfrm>
            <a:off x="11438099" y="6486639"/>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6C7D96C-3212-CF47-81DA-A168125DAE78}"/>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4" name="TextBox 13">
            <a:extLst>
              <a:ext uri="{FF2B5EF4-FFF2-40B4-BE49-F238E27FC236}">
                <a16:creationId xmlns:a16="http://schemas.microsoft.com/office/drawing/2014/main" id="{2B1B92BA-C422-3D44-A7F0-ED382D52E56A}"/>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5" name="TextBox 14">
            <a:extLst>
              <a:ext uri="{FF2B5EF4-FFF2-40B4-BE49-F238E27FC236}">
                <a16:creationId xmlns:a16="http://schemas.microsoft.com/office/drawing/2014/main" id="{396D59C7-8959-5A44-B821-046C023D2878}"/>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6" name="TextBox 15">
            <a:extLst>
              <a:ext uri="{FF2B5EF4-FFF2-40B4-BE49-F238E27FC236}">
                <a16:creationId xmlns:a16="http://schemas.microsoft.com/office/drawing/2014/main" id="{AF39F56C-E8B5-B94D-A381-BEE644EA356E}"/>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7" name="TextBox 16">
            <a:extLst>
              <a:ext uri="{FF2B5EF4-FFF2-40B4-BE49-F238E27FC236}">
                <a16:creationId xmlns:a16="http://schemas.microsoft.com/office/drawing/2014/main" id="{B553D919-07C8-DA47-B5D2-772740C24158}"/>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8" name="TextBox 17">
            <a:extLst>
              <a:ext uri="{FF2B5EF4-FFF2-40B4-BE49-F238E27FC236}">
                <a16:creationId xmlns:a16="http://schemas.microsoft.com/office/drawing/2014/main" id="{791F1168-D9C4-AC42-A4F0-4B3DCC005B04}"/>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9" name="TextBox 18">
            <a:extLst>
              <a:ext uri="{FF2B5EF4-FFF2-40B4-BE49-F238E27FC236}">
                <a16:creationId xmlns:a16="http://schemas.microsoft.com/office/drawing/2014/main" id="{852FDD01-5F25-5B45-A520-E1C886C7674C}"/>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20" name="TextBox 19">
            <a:extLst>
              <a:ext uri="{FF2B5EF4-FFF2-40B4-BE49-F238E27FC236}">
                <a16:creationId xmlns:a16="http://schemas.microsoft.com/office/drawing/2014/main" id="{99027989-B54A-DD4B-A84B-4499512995B7}"/>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21" name="TextBox 20">
            <a:extLst>
              <a:ext uri="{FF2B5EF4-FFF2-40B4-BE49-F238E27FC236}">
                <a16:creationId xmlns:a16="http://schemas.microsoft.com/office/drawing/2014/main" id="{5A94760F-B879-A94E-9C4E-2EE581681E40}"/>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22" name="TextBox 21">
            <a:extLst>
              <a:ext uri="{FF2B5EF4-FFF2-40B4-BE49-F238E27FC236}">
                <a16:creationId xmlns:a16="http://schemas.microsoft.com/office/drawing/2014/main" id="{CB22BA30-A313-D642-B057-BD35D323DFBD}"/>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23" name="TextBox 22">
            <a:extLst>
              <a:ext uri="{FF2B5EF4-FFF2-40B4-BE49-F238E27FC236}">
                <a16:creationId xmlns:a16="http://schemas.microsoft.com/office/drawing/2014/main" id="{037F7DB8-9EE9-494E-973C-E2CBCAC563DF}"/>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24" name="TextBox 23">
            <a:extLst>
              <a:ext uri="{FF2B5EF4-FFF2-40B4-BE49-F238E27FC236}">
                <a16:creationId xmlns:a16="http://schemas.microsoft.com/office/drawing/2014/main" id="{74B3A40F-D948-2D42-B24C-805E7EB683B7}"/>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5" name="TextBox 24">
            <a:extLst>
              <a:ext uri="{FF2B5EF4-FFF2-40B4-BE49-F238E27FC236}">
                <a16:creationId xmlns:a16="http://schemas.microsoft.com/office/drawing/2014/main" id="{E925D63A-199A-6B4A-A4C2-5C2F30D8B18C}"/>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6" name="TextBox 25">
            <a:extLst>
              <a:ext uri="{FF2B5EF4-FFF2-40B4-BE49-F238E27FC236}">
                <a16:creationId xmlns:a16="http://schemas.microsoft.com/office/drawing/2014/main" id="{58880D70-50AB-8741-BB2F-E29BB3589599}"/>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9" name="TextBox 28">
            <a:extLst>
              <a:ext uri="{FF2B5EF4-FFF2-40B4-BE49-F238E27FC236}">
                <a16:creationId xmlns:a16="http://schemas.microsoft.com/office/drawing/2014/main" id="{BD054224-3234-4B44-B4DD-EAE52DBA0310}"/>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30" name="TextBox 29">
            <a:extLst>
              <a:ext uri="{FF2B5EF4-FFF2-40B4-BE49-F238E27FC236}">
                <a16:creationId xmlns:a16="http://schemas.microsoft.com/office/drawing/2014/main" id="{3A973663-8429-6B42-83FE-19FD7FE1C328}"/>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31" name="TextBox 30">
            <a:extLst>
              <a:ext uri="{FF2B5EF4-FFF2-40B4-BE49-F238E27FC236}">
                <a16:creationId xmlns:a16="http://schemas.microsoft.com/office/drawing/2014/main" id="{FA8BF5FE-9E7C-A543-9630-117FDC0F31D1}"/>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32" name="TextBox 31">
            <a:extLst>
              <a:ext uri="{FF2B5EF4-FFF2-40B4-BE49-F238E27FC236}">
                <a16:creationId xmlns:a16="http://schemas.microsoft.com/office/drawing/2014/main" id="{50D9E0BF-4533-F843-8893-8FE329512E3A}"/>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33" name="TextBox 32">
            <a:extLst>
              <a:ext uri="{FF2B5EF4-FFF2-40B4-BE49-F238E27FC236}">
                <a16:creationId xmlns:a16="http://schemas.microsoft.com/office/drawing/2014/main" id="{4E06E8C5-B79F-5941-9355-18C89677466F}"/>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34" name="TextBox 33">
            <a:extLst>
              <a:ext uri="{FF2B5EF4-FFF2-40B4-BE49-F238E27FC236}">
                <a16:creationId xmlns:a16="http://schemas.microsoft.com/office/drawing/2014/main" id="{D968DCED-4DAE-6A48-93B2-D93A68191CB7}"/>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35" name="TextBox 34">
            <a:extLst>
              <a:ext uri="{FF2B5EF4-FFF2-40B4-BE49-F238E27FC236}">
                <a16:creationId xmlns:a16="http://schemas.microsoft.com/office/drawing/2014/main" id="{ECC083D1-862B-5C48-8772-7C56F8B78358}"/>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6" name="TextBox 35">
            <a:extLst>
              <a:ext uri="{FF2B5EF4-FFF2-40B4-BE49-F238E27FC236}">
                <a16:creationId xmlns:a16="http://schemas.microsoft.com/office/drawing/2014/main" id="{331E8D3C-8CC6-BF48-8A49-9E35EDF23CEB}"/>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9" name="Textplatzhalter 14">
            <a:extLst>
              <a:ext uri="{FF2B5EF4-FFF2-40B4-BE49-F238E27FC236}">
                <a16:creationId xmlns:a16="http://schemas.microsoft.com/office/drawing/2014/main" id="{9D50C6A2-C013-AFD5-EE15-1AB972D15361}"/>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chemeClr val="bg1"/>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38" name="Text Placeholder 8">
            <a:extLst>
              <a:ext uri="{FF2B5EF4-FFF2-40B4-BE49-F238E27FC236}">
                <a16:creationId xmlns:a16="http://schemas.microsoft.com/office/drawing/2014/main" id="{9867E9D3-C587-5A55-10C3-9BDAD327805A}"/>
              </a:ext>
            </a:extLst>
          </p:cNvPr>
          <p:cNvSpPr>
            <a:spLocks noGrp="1"/>
          </p:cNvSpPr>
          <p:nvPr>
            <p:ph type="body" sz="quarter" idx="10"/>
          </p:nvPr>
        </p:nvSpPr>
        <p:spPr>
          <a:xfrm>
            <a:off x="495300" y="1676400"/>
            <a:ext cx="5475900" cy="4200525"/>
          </a:xfrm>
        </p:spPr>
        <p:txBody>
          <a:bodyPr/>
          <a:lstStyle>
            <a:lvl1pPr>
              <a:defRPr sz="1400" b="0">
                <a:solidFill>
                  <a:schemeClr val="bg1"/>
                </a:solidFill>
              </a:defRPr>
            </a:lvl1pPr>
            <a:lvl2pPr>
              <a:defRPr sz="1400" b="0">
                <a:solidFill>
                  <a:schemeClr val="bg1"/>
                </a:solidFill>
              </a:defRPr>
            </a:lvl2pPr>
            <a:lvl3pPr marL="180975" indent="-180975">
              <a:buFont typeface="Arial" panose="020B0604020202020204" pitchFamily="34" charset="0"/>
              <a:buChar char="•"/>
              <a:defRPr sz="1400" b="0">
                <a:solidFill>
                  <a:schemeClr val="bg1"/>
                </a:solidFill>
              </a:defRPr>
            </a:lvl3pPr>
            <a:lvl4pPr>
              <a:defRPr sz="1400" b="0">
                <a:solidFill>
                  <a:schemeClr val="bg1"/>
                </a:solidFill>
              </a:defRPr>
            </a:lvl4pPr>
            <a:lvl5pPr marL="542925" indent="-180975">
              <a:buFont typeface="Arial" panose="020B0604020202020204" pitchFamily="34" charset="0"/>
              <a:buChar char="•"/>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1" name="Text Placeholder 8">
            <a:extLst>
              <a:ext uri="{FF2B5EF4-FFF2-40B4-BE49-F238E27FC236}">
                <a16:creationId xmlns:a16="http://schemas.microsoft.com/office/drawing/2014/main" id="{20EB7493-062A-2772-9ABE-D575D655DDB5}"/>
              </a:ext>
            </a:extLst>
          </p:cNvPr>
          <p:cNvSpPr>
            <a:spLocks noGrp="1"/>
          </p:cNvSpPr>
          <p:nvPr>
            <p:ph type="body" sz="quarter" idx="11"/>
          </p:nvPr>
        </p:nvSpPr>
        <p:spPr>
          <a:xfrm>
            <a:off x="6220800" y="1676400"/>
            <a:ext cx="5475900" cy="4200525"/>
          </a:xfrm>
        </p:spPr>
        <p:txBody>
          <a:bodyPr/>
          <a:lstStyle>
            <a:lvl1pPr>
              <a:defRPr sz="1400" b="0">
                <a:solidFill>
                  <a:schemeClr val="bg1"/>
                </a:solidFill>
              </a:defRPr>
            </a:lvl1pPr>
            <a:lvl2pPr>
              <a:defRPr sz="1400" b="0">
                <a:solidFill>
                  <a:schemeClr val="bg1"/>
                </a:solidFill>
              </a:defRPr>
            </a:lvl2pPr>
            <a:lvl3pPr marL="180975" indent="-180975">
              <a:buFont typeface="Arial" panose="020B0604020202020204" pitchFamily="34" charset="0"/>
              <a:buChar char="•"/>
              <a:defRPr sz="1400" b="0">
                <a:solidFill>
                  <a:schemeClr val="bg1"/>
                </a:solidFill>
              </a:defRPr>
            </a:lvl3pPr>
            <a:lvl4pPr>
              <a:defRPr sz="1400" b="0">
                <a:solidFill>
                  <a:schemeClr val="bg1"/>
                </a:solidFill>
              </a:defRPr>
            </a:lvl4pPr>
            <a:lvl5pPr marL="542925" indent="-180975">
              <a:buFont typeface="Arial" panose="020B0604020202020204" pitchFamily="34" charset="0"/>
              <a:buChar char="•"/>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2" name="Title 1">
            <a:extLst>
              <a:ext uri="{FF2B5EF4-FFF2-40B4-BE49-F238E27FC236}">
                <a16:creationId xmlns:a16="http://schemas.microsoft.com/office/drawing/2014/main" id="{86AFD65B-561C-D232-3085-52CF644233DF}"/>
              </a:ext>
            </a:extLst>
          </p:cNvPr>
          <p:cNvSpPr>
            <a:spLocks noGrp="1"/>
          </p:cNvSpPr>
          <p:nvPr>
            <p:ph type="title"/>
          </p:nvPr>
        </p:nvSpPr>
        <p:spPr>
          <a:xfrm>
            <a:off x="501520" y="441590"/>
            <a:ext cx="11192256" cy="701410"/>
          </a:xfrm>
        </p:spPr>
        <p:txBody>
          <a:bodyPr/>
          <a:lstStyle>
            <a:lvl1pPr>
              <a:defRPr>
                <a:solidFill>
                  <a:schemeClr val="bg1"/>
                </a:solidFill>
              </a:defRPr>
            </a:lvl1pPr>
          </a:lstStyle>
          <a:p>
            <a:r>
              <a:rPr lang="en-US"/>
              <a:t>Click to edit Master title style</a:t>
            </a:r>
            <a:endParaRPr lang="en-GB"/>
          </a:p>
        </p:txBody>
      </p:sp>
      <p:sp>
        <p:nvSpPr>
          <p:cNvPr id="43" name="Rectangle 42">
            <a:extLst>
              <a:ext uri="{FF2B5EF4-FFF2-40B4-BE49-F238E27FC236}">
                <a16:creationId xmlns:a16="http://schemas.microsoft.com/office/drawing/2014/main" id="{127B28E2-F3A3-6724-B169-D3C355D82B80}"/>
              </a:ext>
            </a:extLst>
          </p:cNvPr>
          <p:cNvSpPr/>
          <p:nvPr userDrawn="1"/>
        </p:nvSpPr>
        <p:spPr>
          <a:xfrm>
            <a:off x="495300" y="349296"/>
            <a:ext cx="11192256"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53584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5300" y="1676400"/>
            <a:ext cx="3581400" cy="4200525"/>
          </a:xfrm>
        </p:spPr>
        <p:txBody>
          <a:bodyPr/>
          <a:lstStyle>
            <a:lvl1pPr>
              <a:defRPr sz="1400" b="0">
                <a:solidFill>
                  <a:srgbClr val="00338D"/>
                </a:solidFill>
              </a:defRPr>
            </a:lvl1pPr>
            <a:lvl2pPr>
              <a:defRPr sz="1400" b="0">
                <a:solidFill>
                  <a:srgbClr val="00338D"/>
                </a:solidFill>
              </a:defRPr>
            </a:lvl2pPr>
            <a:lvl3pPr marL="180975" indent="-180975">
              <a:buFont typeface="Arial" panose="020B0604020202020204" pitchFamily="34" charset="0"/>
              <a:buChar char="•"/>
              <a:defRPr sz="1400" b="0">
                <a:solidFill>
                  <a:srgbClr val="00338D"/>
                </a:solidFill>
              </a:defRPr>
            </a:lvl3pPr>
            <a:lvl4pPr>
              <a:defRPr sz="1400" b="0">
                <a:solidFill>
                  <a:srgbClr val="00338D"/>
                </a:solidFill>
              </a:defRPr>
            </a:lvl4pPr>
            <a:lvl5pPr marL="542925" indent="-180975">
              <a:buFont typeface="Arial" panose="020B0604020202020204" pitchFamily="34" charset="0"/>
              <a:buChar char="•"/>
              <a:defRPr sz="1400" b="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4305300" y="1686339"/>
            <a:ext cx="3591900" cy="4200525"/>
          </a:xfrm>
        </p:spPr>
        <p:txBody>
          <a:bodyPr/>
          <a:lstStyle>
            <a:lvl1pPr>
              <a:defRPr sz="1400" b="0">
                <a:solidFill>
                  <a:srgbClr val="00338D"/>
                </a:solidFill>
              </a:defRPr>
            </a:lvl1pPr>
            <a:lvl2pPr>
              <a:defRPr sz="1400" b="0">
                <a:solidFill>
                  <a:srgbClr val="00338D"/>
                </a:solidFill>
              </a:defRPr>
            </a:lvl2pPr>
            <a:lvl3pPr marL="180975" indent="-180975">
              <a:buFont typeface="Arial" panose="020B0604020202020204" pitchFamily="34" charset="0"/>
              <a:buChar char="•"/>
              <a:defRPr sz="1400" b="0">
                <a:solidFill>
                  <a:srgbClr val="00338D"/>
                </a:solidFill>
              </a:defRPr>
            </a:lvl3pPr>
            <a:lvl4pPr>
              <a:defRPr sz="1400" b="0">
                <a:solidFill>
                  <a:srgbClr val="00338D"/>
                </a:solidFill>
              </a:defRPr>
            </a:lvl4pPr>
            <a:lvl5pPr marL="542925" indent="-180975">
              <a:buFont typeface="Arial" panose="020B0604020202020204" pitchFamily="34" charset="0"/>
              <a:buChar char="•"/>
              <a:defRPr sz="1400" b="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platzhalter 14">
            <a:extLst>
              <a:ext uri="{FF2B5EF4-FFF2-40B4-BE49-F238E27FC236}">
                <a16:creationId xmlns:a16="http://schemas.microsoft.com/office/drawing/2014/main" id="{C09E69A7-BC82-F039-A209-1036E4AD2256}"/>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11" name="Text Placeholder 8">
            <a:extLst>
              <a:ext uri="{FF2B5EF4-FFF2-40B4-BE49-F238E27FC236}">
                <a16:creationId xmlns:a16="http://schemas.microsoft.com/office/drawing/2014/main" id="{83433E41-5619-13FB-5A57-74A779CCC880}"/>
              </a:ext>
            </a:extLst>
          </p:cNvPr>
          <p:cNvSpPr>
            <a:spLocks noGrp="1"/>
          </p:cNvSpPr>
          <p:nvPr>
            <p:ph type="body" sz="quarter" idx="21"/>
          </p:nvPr>
        </p:nvSpPr>
        <p:spPr>
          <a:xfrm>
            <a:off x="8127916" y="1686339"/>
            <a:ext cx="3581400" cy="4200525"/>
          </a:xfrm>
        </p:spPr>
        <p:txBody>
          <a:bodyPr/>
          <a:lstStyle>
            <a:lvl1pPr>
              <a:defRPr sz="1400" b="0">
                <a:solidFill>
                  <a:srgbClr val="00338D"/>
                </a:solidFill>
              </a:defRPr>
            </a:lvl1pPr>
            <a:lvl2pPr>
              <a:defRPr sz="1400" b="0">
                <a:solidFill>
                  <a:srgbClr val="00338D"/>
                </a:solidFill>
              </a:defRPr>
            </a:lvl2pPr>
            <a:lvl3pPr marL="180975" indent="-180975">
              <a:buFont typeface="Arial" panose="020B0604020202020204" pitchFamily="34" charset="0"/>
              <a:buChar char="•"/>
              <a:defRPr sz="1400" b="0">
                <a:solidFill>
                  <a:srgbClr val="00338D"/>
                </a:solidFill>
              </a:defRPr>
            </a:lvl3pPr>
            <a:lvl4pPr>
              <a:defRPr sz="1400" b="0">
                <a:solidFill>
                  <a:srgbClr val="00338D"/>
                </a:solidFill>
              </a:defRPr>
            </a:lvl4pPr>
            <a:lvl5pPr marL="542925" indent="-180975">
              <a:buFont typeface="Arial" panose="020B0604020202020204" pitchFamily="34" charset="0"/>
              <a:buChar char="•"/>
              <a:defRPr sz="1400" b="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1">
            <a:extLst>
              <a:ext uri="{FF2B5EF4-FFF2-40B4-BE49-F238E27FC236}">
                <a16:creationId xmlns:a16="http://schemas.microsoft.com/office/drawing/2014/main" id="{DA89E6D9-38F8-1994-2B76-1D7431E4E97D}"/>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13" name="Rectangle 12">
            <a:extLst>
              <a:ext uri="{FF2B5EF4-FFF2-40B4-BE49-F238E27FC236}">
                <a16:creationId xmlns:a16="http://schemas.microsoft.com/office/drawing/2014/main" id="{44D8173B-FCF0-DDCD-A99B-EA28714B5DBB}"/>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9619886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ree Column Text - Dark BG colour">
    <p:bg>
      <p:bgPr>
        <a:solidFill>
          <a:schemeClr val="tx2"/>
        </a:solidFill>
        <a:effectLst/>
      </p:bgPr>
    </p:bg>
    <p:spTree>
      <p:nvGrpSpPr>
        <p:cNvPr id="1" name=""/>
        <p:cNvGrpSpPr/>
        <p:nvPr/>
      </p:nvGrpSpPr>
      <p:grpSpPr>
        <a:xfrm>
          <a:off x="0" y="0"/>
          <a:ext cx="0" cy="0"/>
          <a:chOff x="0" y="0"/>
          <a:chExt cx="0" cy="0"/>
        </a:xfrm>
      </p:grpSpPr>
      <p:sp>
        <p:nvSpPr>
          <p:cNvPr id="10" name="Shape 8">
            <a:extLst>
              <a:ext uri="{FF2B5EF4-FFF2-40B4-BE49-F238E27FC236}">
                <a16:creationId xmlns:a16="http://schemas.microsoft.com/office/drawing/2014/main" id="{8F147BCF-8002-0242-8B72-8B79EFCF8F89}"/>
              </a:ext>
            </a:extLst>
          </p:cNvPr>
          <p:cNvSpPr txBox="1">
            <a:spLocks/>
          </p:cNvSpPr>
          <p:nvPr userDrawn="1"/>
        </p:nvSpPr>
        <p:spPr>
          <a:xfrm>
            <a:off x="11456158" y="6486639"/>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1" name="Freeform 19">
            <a:extLst>
              <a:ext uri="{FF2B5EF4-FFF2-40B4-BE49-F238E27FC236}">
                <a16:creationId xmlns:a16="http://schemas.microsoft.com/office/drawing/2014/main" id="{3BE1B9F9-15C6-9B4A-B455-F9E33295E0C4}"/>
              </a:ext>
              <a:ext uri="{C183D7F6-B498-43B3-948B-1728B52AA6E4}">
                <adec:decorative xmlns:adec="http://schemas.microsoft.com/office/drawing/2017/decorative" val="1"/>
              </a:ext>
            </a:extLst>
          </p:cNvPr>
          <p:cNvSpPr>
            <a:spLocks noEditPoints="1"/>
          </p:cNvSpPr>
          <p:nvPr userDrawn="1"/>
        </p:nvSpPr>
        <p:spPr bwMode="auto">
          <a:xfrm>
            <a:off x="500633" y="6483839"/>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2" name="TextBox 11">
            <a:extLst>
              <a:ext uri="{FF2B5EF4-FFF2-40B4-BE49-F238E27FC236}">
                <a16:creationId xmlns:a16="http://schemas.microsoft.com/office/drawing/2014/main" id="{41C598C4-DF5B-664A-A92D-F0D91D947970}"/>
              </a:ext>
              <a:ext uri="{C183D7F6-B498-43B3-948B-1728B52AA6E4}">
                <adec:decorative xmlns:adec="http://schemas.microsoft.com/office/drawing/2017/decorative" val="1"/>
              </a:ext>
            </a:extLst>
          </p:cNvPr>
          <p:cNvSpPr txBox="1"/>
          <p:nvPr userDrawn="1"/>
        </p:nvSpPr>
        <p:spPr>
          <a:xfrm>
            <a:off x="1831654" y="6536119"/>
            <a:ext cx="8528693"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i="0" u="none" strike="noStrike" kern="1200">
                <a:solidFill>
                  <a:schemeClr val="bg1"/>
                </a:solidFill>
                <a:effectLst/>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cxnSp>
        <p:nvCxnSpPr>
          <p:cNvPr id="13" name="Straight Connector 12">
            <a:extLst>
              <a:ext uri="{FF2B5EF4-FFF2-40B4-BE49-F238E27FC236}">
                <a16:creationId xmlns:a16="http://schemas.microsoft.com/office/drawing/2014/main" id="{8C33E80D-97D0-3B49-8981-7302234B52DB}"/>
              </a:ext>
            </a:extLst>
          </p:cNvPr>
          <p:cNvCxnSpPr>
            <a:cxnSpLocks/>
          </p:cNvCxnSpPr>
          <p:nvPr userDrawn="1"/>
        </p:nvCxnSpPr>
        <p:spPr>
          <a:xfrm>
            <a:off x="11438099" y="6486639"/>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6C7D96C-3212-CF47-81DA-A168125DAE78}"/>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4" name="TextBox 13">
            <a:extLst>
              <a:ext uri="{FF2B5EF4-FFF2-40B4-BE49-F238E27FC236}">
                <a16:creationId xmlns:a16="http://schemas.microsoft.com/office/drawing/2014/main" id="{2B1B92BA-C422-3D44-A7F0-ED382D52E56A}"/>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5" name="TextBox 14">
            <a:extLst>
              <a:ext uri="{FF2B5EF4-FFF2-40B4-BE49-F238E27FC236}">
                <a16:creationId xmlns:a16="http://schemas.microsoft.com/office/drawing/2014/main" id="{396D59C7-8959-5A44-B821-046C023D2878}"/>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6" name="TextBox 15">
            <a:extLst>
              <a:ext uri="{FF2B5EF4-FFF2-40B4-BE49-F238E27FC236}">
                <a16:creationId xmlns:a16="http://schemas.microsoft.com/office/drawing/2014/main" id="{AF39F56C-E8B5-B94D-A381-BEE644EA356E}"/>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7" name="TextBox 16">
            <a:extLst>
              <a:ext uri="{FF2B5EF4-FFF2-40B4-BE49-F238E27FC236}">
                <a16:creationId xmlns:a16="http://schemas.microsoft.com/office/drawing/2014/main" id="{B553D919-07C8-DA47-B5D2-772740C24158}"/>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8" name="TextBox 17">
            <a:extLst>
              <a:ext uri="{FF2B5EF4-FFF2-40B4-BE49-F238E27FC236}">
                <a16:creationId xmlns:a16="http://schemas.microsoft.com/office/drawing/2014/main" id="{791F1168-D9C4-AC42-A4F0-4B3DCC005B04}"/>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9" name="TextBox 18">
            <a:extLst>
              <a:ext uri="{FF2B5EF4-FFF2-40B4-BE49-F238E27FC236}">
                <a16:creationId xmlns:a16="http://schemas.microsoft.com/office/drawing/2014/main" id="{852FDD01-5F25-5B45-A520-E1C886C7674C}"/>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20" name="TextBox 19">
            <a:extLst>
              <a:ext uri="{FF2B5EF4-FFF2-40B4-BE49-F238E27FC236}">
                <a16:creationId xmlns:a16="http://schemas.microsoft.com/office/drawing/2014/main" id="{99027989-B54A-DD4B-A84B-4499512995B7}"/>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21" name="TextBox 20">
            <a:extLst>
              <a:ext uri="{FF2B5EF4-FFF2-40B4-BE49-F238E27FC236}">
                <a16:creationId xmlns:a16="http://schemas.microsoft.com/office/drawing/2014/main" id="{5A94760F-B879-A94E-9C4E-2EE581681E40}"/>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22" name="TextBox 21">
            <a:extLst>
              <a:ext uri="{FF2B5EF4-FFF2-40B4-BE49-F238E27FC236}">
                <a16:creationId xmlns:a16="http://schemas.microsoft.com/office/drawing/2014/main" id="{CB22BA30-A313-D642-B057-BD35D323DFBD}"/>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23" name="TextBox 22">
            <a:extLst>
              <a:ext uri="{FF2B5EF4-FFF2-40B4-BE49-F238E27FC236}">
                <a16:creationId xmlns:a16="http://schemas.microsoft.com/office/drawing/2014/main" id="{037F7DB8-9EE9-494E-973C-E2CBCAC563DF}"/>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24" name="TextBox 23">
            <a:extLst>
              <a:ext uri="{FF2B5EF4-FFF2-40B4-BE49-F238E27FC236}">
                <a16:creationId xmlns:a16="http://schemas.microsoft.com/office/drawing/2014/main" id="{74B3A40F-D948-2D42-B24C-805E7EB683B7}"/>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5" name="TextBox 24">
            <a:extLst>
              <a:ext uri="{FF2B5EF4-FFF2-40B4-BE49-F238E27FC236}">
                <a16:creationId xmlns:a16="http://schemas.microsoft.com/office/drawing/2014/main" id="{E925D63A-199A-6B4A-A4C2-5C2F30D8B18C}"/>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6" name="TextBox 25">
            <a:extLst>
              <a:ext uri="{FF2B5EF4-FFF2-40B4-BE49-F238E27FC236}">
                <a16:creationId xmlns:a16="http://schemas.microsoft.com/office/drawing/2014/main" id="{58880D70-50AB-8741-BB2F-E29BB3589599}"/>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9" name="TextBox 28">
            <a:extLst>
              <a:ext uri="{FF2B5EF4-FFF2-40B4-BE49-F238E27FC236}">
                <a16:creationId xmlns:a16="http://schemas.microsoft.com/office/drawing/2014/main" id="{BD054224-3234-4B44-B4DD-EAE52DBA0310}"/>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30" name="TextBox 29">
            <a:extLst>
              <a:ext uri="{FF2B5EF4-FFF2-40B4-BE49-F238E27FC236}">
                <a16:creationId xmlns:a16="http://schemas.microsoft.com/office/drawing/2014/main" id="{3A973663-8429-6B42-83FE-19FD7FE1C328}"/>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31" name="TextBox 30">
            <a:extLst>
              <a:ext uri="{FF2B5EF4-FFF2-40B4-BE49-F238E27FC236}">
                <a16:creationId xmlns:a16="http://schemas.microsoft.com/office/drawing/2014/main" id="{FA8BF5FE-9E7C-A543-9630-117FDC0F31D1}"/>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32" name="TextBox 31">
            <a:extLst>
              <a:ext uri="{FF2B5EF4-FFF2-40B4-BE49-F238E27FC236}">
                <a16:creationId xmlns:a16="http://schemas.microsoft.com/office/drawing/2014/main" id="{50D9E0BF-4533-F843-8893-8FE329512E3A}"/>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33" name="TextBox 32">
            <a:extLst>
              <a:ext uri="{FF2B5EF4-FFF2-40B4-BE49-F238E27FC236}">
                <a16:creationId xmlns:a16="http://schemas.microsoft.com/office/drawing/2014/main" id="{4E06E8C5-B79F-5941-9355-18C89677466F}"/>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34" name="TextBox 33">
            <a:extLst>
              <a:ext uri="{FF2B5EF4-FFF2-40B4-BE49-F238E27FC236}">
                <a16:creationId xmlns:a16="http://schemas.microsoft.com/office/drawing/2014/main" id="{D968DCED-4DAE-6A48-93B2-D93A68191CB7}"/>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35" name="TextBox 34">
            <a:extLst>
              <a:ext uri="{FF2B5EF4-FFF2-40B4-BE49-F238E27FC236}">
                <a16:creationId xmlns:a16="http://schemas.microsoft.com/office/drawing/2014/main" id="{ECC083D1-862B-5C48-8772-7C56F8B78358}"/>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6" name="TextBox 35">
            <a:extLst>
              <a:ext uri="{FF2B5EF4-FFF2-40B4-BE49-F238E27FC236}">
                <a16:creationId xmlns:a16="http://schemas.microsoft.com/office/drawing/2014/main" id="{331E8D3C-8CC6-BF48-8A49-9E35EDF23CEB}"/>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9" name="Textplatzhalter 14">
            <a:extLst>
              <a:ext uri="{FF2B5EF4-FFF2-40B4-BE49-F238E27FC236}">
                <a16:creationId xmlns:a16="http://schemas.microsoft.com/office/drawing/2014/main" id="{9D50C6A2-C013-AFD5-EE15-1AB972D15361}"/>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chemeClr val="bg1"/>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41" name="Text Placeholder 8">
            <a:extLst>
              <a:ext uri="{FF2B5EF4-FFF2-40B4-BE49-F238E27FC236}">
                <a16:creationId xmlns:a16="http://schemas.microsoft.com/office/drawing/2014/main" id="{86E69230-4B71-B438-991D-0A454E586314}"/>
              </a:ext>
            </a:extLst>
          </p:cNvPr>
          <p:cNvSpPr>
            <a:spLocks noGrp="1"/>
          </p:cNvSpPr>
          <p:nvPr>
            <p:ph type="body" sz="quarter" idx="10"/>
          </p:nvPr>
        </p:nvSpPr>
        <p:spPr>
          <a:xfrm>
            <a:off x="495300" y="1676400"/>
            <a:ext cx="3581400" cy="4200525"/>
          </a:xfrm>
        </p:spPr>
        <p:txBody>
          <a:bodyPr/>
          <a:lstStyle>
            <a:lvl1pPr>
              <a:defRPr sz="1400" b="0">
                <a:solidFill>
                  <a:schemeClr val="bg1"/>
                </a:solidFill>
              </a:defRPr>
            </a:lvl1pPr>
            <a:lvl2pPr>
              <a:defRPr sz="1400" b="0">
                <a:solidFill>
                  <a:schemeClr val="bg1"/>
                </a:solidFill>
              </a:defRPr>
            </a:lvl2pPr>
            <a:lvl3pPr marL="180975" indent="-180975">
              <a:buFont typeface="Arial" panose="020B0604020202020204" pitchFamily="34" charset="0"/>
              <a:buChar char="•"/>
              <a:defRPr sz="1400" b="0">
                <a:solidFill>
                  <a:schemeClr val="bg1"/>
                </a:solidFill>
              </a:defRPr>
            </a:lvl3pPr>
            <a:lvl4pPr>
              <a:defRPr sz="1400" b="0">
                <a:solidFill>
                  <a:schemeClr val="bg1"/>
                </a:solidFill>
              </a:defRPr>
            </a:lvl4pPr>
            <a:lvl5pPr marL="542925" indent="-180975">
              <a:buFont typeface="Arial" panose="020B0604020202020204" pitchFamily="34" charset="0"/>
              <a:buChar char="•"/>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2" name="Text Placeholder 8">
            <a:extLst>
              <a:ext uri="{FF2B5EF4-FFF2-40B4-BE49-F238E27FC236}">
                <a16:creationId xmlns:a16="http://schemas.microsoft.com/office/drawing/2014/main" id="{422CBF29-E34B-4707-BBE4-0E47E95B2B6E}"/>
              </a:ext>
            </a:extLst>
          </p:cNvPr>
          <p:cNvSpPr>
            <a:spLocks noGrp="1"/>
          </p:cNvSpPr>
          <p:nvPr>
            <p:ph type="body" sz="quarter" idx="11"/>
          </p:nvPr>
        </p:nvSpPr>
        <p:spPr>
          <a:xfrm>
            <a:off x="4305300" y="1686339"/>
            <a:ext cx="3591900" cy="4200525"/>
          </a:xfrm>
        </p:spPr>
        <p:txBody>
          <a:bodyPr/>
          <a:lstStyle>
            <a:lvl1pPr>
              <a:defRPr sz="1400" b="0">
                <a:solidFill>
                  <a:schemeClr val="bg1"/>
                </a:solidFill>
              </a:defRPr>
            </a:lvl1pPr>
            <a:lvl2pPr>
              <a:defRPr sz="1400" b="0">
                <a:solidFill>
                  <a:schemeClr val="bg1"/>
                </a:solidFill>
              </a:defRPr>
            </a:lvl2pPr>
            <a:lvl3pPr marL="180975" indent="-180975">
              <a:buFont typeface="Arial" panose="020B0604020202020204" pitchFamily="34" charset="0"/>
              <a:buChar char="•"/>
              <a:defRPr sz="1400" b="0">
                <a:solidFill>
                  <a:schemeClr val="bg1"/>
                </a:solidFill>
              </a:defRPr>
            </a:lvl3pPr>
            <a:lvl4pPr>
              <a:defRPr sz="1400" b="0">
                <a:solidFill>
                  <a:schemeClr val="bg1"/>
                </a:solidFill>
              </a:defRPr>
            </a:lvl4pPr>
            <a:lvl5pPr marL="542925" indent="-180975">
              <a:buFont typeface="Arial" panose="020B0604020202020204" pitchFamily="34" charset="0"/>
              <a:buChar char="•"/>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3" name="Text Placeholder 8">
            <a:extLst>
              <a:ext uri="{FF2B5EF4-FFF2-40B4-BE49-F238E27FC236}">
                <a16:creationId xmlns:a16="http://schemas.microsoft.com/office/drawing/2014/main" id="{835D5491-80A6-CEE3-6DA2-DF1C1E09F7AB}"/>
              </a:ext>
            </a:extLst>
          </p:cNvPr>
          <p:cNvSpPr>
            <a:spLocks noGrp="1"/>
          </p:cNvSpPr>
          <p:nvPr>
            <p:ph type="body" sz="quarter" idx="21"/>
          </p:nvPr>
        </p:nvSpPr>
        <p:spPr>
          <a:xfrm>
            <a:off x="8127916" y="1686339"/>
            <a:ext cx="3581400" cy="4200525"/>
          </a:xfrm>
        </p:spPr>
        <p:txBody>
          <a:bodyPr/>
          <a:lstStyle>
            <a:lvl1pPr>
              <a:defRPr sz="1400" b="0">
                <a:solidFill>
                  <a:schemeClr val="bg1"/>
                </a:solidFill>
              </a:defRPr>
            </a:lvl1pPr>
            <a:lvl2pPr>
              <a:defRPr sz="1400" b="0">
                <a:solidFill>
                  <a:schemeClr val="bg1"/>
                </a:solidFill>
              </a:defRPr>
            </a:lvl2pPr>
            <a:lvl3pPr marL="180975" indent="-180975">
              <a:buFont typeface="Arial" panose="020B0604020202020204" pitchFamily="34" charset="0"/>
              <a:buChar char="•"/>
              <a:defRPr sz="1400" b="0">
                <a:solidFill>
                  <a:schemeClr val="bg1"/>
                </a:solidFill>
              </a:defRPr>
            </a:lvl3pPr>
            <a:lvl4pPr>
              <a:defRPr sz="1400" b="0">
                <a:solidFill>
                  <a:schemeClr val="bg1"/>
                </a:solidFill>
              </a:defRPr>
            </a:lvl4pPr>
            <a:lvl5pPr marL="542925" indent="-180975">
              <a:buFont typeface="Arial" panose="020B0604020202020204" pitchFamily="34" charset="0"/>
              <a:buChar char="•"/>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itle 1">
            <a:extLst>
              <a:ext uri="{FF2B5EF4-FFF2-40B4-BE49-F238E27FC236}">
                <a16:creationId xmlns:a16="http://schemas.microsoft.com/office/drawing/2014/main" id="{23D62E6F-8067-004D-42A0-322047708F3E}"/>
              </a:ext>
            </a:extLst>
          </p:cNvPr>
          <p:cNvSpPr>
            <a:spLocks noGrp="1"/>
          </p:cNvSpPr>
          <p:nvPr>
            <p:ph type="title"/>
          </p:nvPr>
        </p:nvSpPr>
        <p:spPr>
          <a:xfrm>
            <a:off x="501520" y="441590"/>
            <a:ext cx="11192256" cy="701410"/>
          </a:xfrm>
        </p:spPr>
        <p:txBody>
          <a:bodyPr/>
          <a:lstStyle>
            <a:lvl1pPr>
              <a:defRPr>
                <a:solidFill>
                  <a:schemeClr val="bg1"/>
                </a:solidFill>
              </a:defRPr>
            </a:lvl1pPr>
          </a:lstStyle>
          <a:p>
            <a:r>
              <a:rPr lang="en-US"/>
              <a:t>Click to edit Master title style</a:t>
            </a:r>
            <a:endParaRPr lang="en-GB"/>
          </a:p>
        </p:txBody>
      </p:sp>
      <p:sp>
        <p:nvSpPr>
          <p:cNvPr id="44" name="Rectangle 43">
            <a:extLst>
              <a:ext uri="{FF2B5EF4-FFF2-40B4-BE49-F238E27FC236}">
                <a16:creationId xmlns:a16="http://schemas.microsoft.com/office/drawing/2014/main" id="{69456C48-DFB1-04C1-31B9-04986CAC0FC3}"/>
              </a:ext>
            </a:extLst>
          </p:cNvPr>
          <p:cNvSpPr/>
          <p:nvPr userDrawn="1"/>
        </p:nvSpPr>
        <p:spPr>
          <a:xfrm>
            <a:off x="495300" y="349296"/>
            <a:ext cx="11192256"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26156631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5300" y="1676400"/>
            <a:ext cx="5486400" cy="4200526"/>
          </a:xfrm>
        </p:spPr>
        <p:txBody>
          <a:bodyPr/>
          <a:lstStyle>
            <a:lvl1pPr>
              <a:defRPr sz="1400" b="0">
                <a:solidFill>
                  <a:schemeClr val="tx1"/>
                </a:solidFill>
              </a:defRPr>
            </a:lvl1pPr>
            <a:lvl2pPr>
              <a:defRPr sz="1400" b="0">
                <a:solidFill>
                  <a:schemeClr val="tx1"/>
                </a:solidFill>
              </a:defRPr>
            </a:lvl2pPr>
            <a:lvl3pPr marL="180975" indent="-180975">
              <a:buFont typeface="Arial" panose="020B0604020202020204" pitchFamily="34" charset="0"/>
              <a:buChar char="•"/>
              <a:defRPr sz="1400" b="0">
                <a:solidFill>
                  <a:schemeClr val="tx1"/>
                </a:solidFill>
              </a:defRPr>
            </a:lvl3pPr>
            <a:lvl4pPr>
              <a:defRPr sz="1400" b="0">
                <a:solidFill>
                  <a:schemeClr val="tx1"/>
                </a:solidFill>
              </a:defRPr>
            </a:lvl4pPr>
            <a:lvl5pPr marL="542925" indent="-180975">
              <a:buFont typeface="Arial" panose="020B0604020202020204" pitchFamily="34" charset="0"/>
              <a:buChar char="•"/>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676400"/>
            <a:ext cx="5475900" cy="4200526"/>
          </a:xfrm>
        </p:spPr>
        <p:txBody>
          <a:bodyPr anchor="ctr"/>
          <a:lstStyle>
            <a:lvl1pPr algn="ctr">
              <a:defRPr b="0">
                <a:solidFill>
                  <a:schemeClr val="tx1"/>
                </a:solidFill>
              </a:defRPr>
            </a:lvl1pPr>
          </a:lstStyle>
          <a:p>
            <a:r>
              <a:rPr lang="en-US"/>
              <a:t>Click icon to add chart</a:t>
            </a:r>
            <a:endParaRPr lang="en-GB"/>
          </a:p>
        </p:txBody>
      </p:sp>
      <p:sp>
        <p:nvSpPr>
          <p:cNvPr id="8" name="Textplatzhalter 14">
            <a:extLst>
              <a:ext uri="{FF2B5EF4-FFF2-40B4-BE49-F238E27FC236}">
                <a16:creationId xmlns:a16="http://schemas.microsoft.com/office/drawing/2014/main" id="{EEB3BD6D-5499-CD93-E794-1EADE2654DA4}"/>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7" name="Title 1">
            <a:extLst>
              <a:ext uri="{FF2B5EF4-FFF2-40B4-BE49-F238E27FC236}">
                <a16:creationId xmlns:a16="http://schemas.microsoft.com/office/drawing/2014/main" id="{F5F03BCF-F444-7D84-9F86-BE26435B10F1}"/>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11" name="Rectangle 10">
            <a:extLst>
              <a:ext uri="{FF2B5EF4-FFF2-40B4-BE49-F238E27FC236}">
                <a16:creationId xmlns:a16="http://schemas.microsoft.com/office/drawing/2014/main" id="{DD808537-E4D5-CA29-B6E8-EF9542D95AA3}"/>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1468853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5300" y="1409700"/>
            <a:ext cx="11201400" cy="2019300"/>
          </a:xfrm>
        </p:spPr>
        <p:txBody>
          <a:bodyPr/>
          <a:lstStyle>
            <a:lvl1pPr>
              <a:defRPr sz="1400" b="0">
                <a:solidFill>
                  <a:schemeClr val="tx1"/>
                </a:solidFill>
              </a:defRPr>
            </a:lvl1pPr>
            <a:lvl2pPr>
              <a:defRPr sz="1400" b="0">
                <a:solidFill>
                  <a:schemeClr val="tx1"/>
                </a:solidFill>
              </a:defRPr>
            </a:lvl2pPr>
            <a:lvl3pPr marL="180975" indent="-180975">
              <a:buFont typeface="Arial" panose="020B0604020202020204" pitchFamily="34" charset="0"/>
              <a:buChar char="•"/>
              <a:defRPr sz="1400" b="0">
                <a:solidFill>
                  <a:schemeClr val="tx1"/>
                </a:solidFill>
              </a:defRPr>
            </a:lvl3pPr>
            <a:lvl4pPr>
              <a:defRPr sz="1400" b="0">
                <a:solidFill>
                  <a:schemeClr val="tx1"/>
                </a:solidFill>
              </a:defRPr>
            </a:lvl4pPr>
            <a:lvl5pPr marL="542925" indent="-180975">
              <a:buFont typeface="Arial" panose="020B0604020202020204" pitchFamily="34" charset="0"/>
              <a:buChar char="•"/>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495300" y="3672171"/>
            <a:ext cx="11201400" cy="2614329"/>
          </a:xfrm>
        </p:spPr>
        <p:txBody>
          <a:bodyPr anchor="ctr"/>
          <a:lstStyle>
            <a:lvl1pPr algn="ctr">
              <a:defRPr b="0">
                <a:solidFill>
                  <a:schemeClr val="tx1"/>
                </a:solidFill>
              </a:defRPr>
            </a:lvl1pPr>
          </a:lstStyle>
          <a:p>
            <a:r>
              <a:rPr lang="en-US"/>
              <a:t>Click icon to add chart</a:t>
            </a:r>
            <a:endParaRPr lang="en-GB"/>
          </a:p>
        </p:txBody>
      </p:sp>
      <p:sp>
        <p:nvSpPr>
          <p:cNvPr id="8" name="Textplatzhalter 14">
            <a:extLst>
              <a:ext uri="{FF2B5EF4-FFF2-40B4-BE49-F238E27FC236}">
                <a16:creationId xmlns:a16="http://schemas.microsoft.com/office/drawing/2014/main" id="{E5B9C0AB-58EF-1989-7F28-99DAD16683BB}"/>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11" name="Title 1">
            <a:extLst>
              <a:ext uri="{FF2B5EF4-FFF2-40B4-BE49-F238E27FC236}">
                <a16:creationId xmlns:a16="http://schemas.microsoft.com/office/drawing/2014/main" id="{160B258B-A976-3BF9-4681-0251D729D25A}"/>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12" name="Rectangle 11">
            <a:extLst>
              <a:ext uri="{FF2B5EF4-FFF2-40B4-BE49-F238E27FC236}">
                <a16:creationId xmlns:a16="http://schemas.microsoft.com/office/drawing/2014/main" id="{CD3C5FAA-FEA8-F6F3-AEC9-E6DDF759C72B}"/>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778661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676400"/>
            <a:ext cx="5486400" cy="4200526"/>
          </a:xfrm>
        </p:spPr>
        <p:txBody>
          <a:bodyPr anchor="ctr"/>
          <a:lstStyle>
            <a:lvl1pPr algn="ctr">
              <a:defRPr b="0">
                <a:solidFill>
                  <a:schemeClr val="tx1"/>
                </a:solidFill>
              </a:defRPr>
            </a:lvl1pPr>
          </a:lstStyle>
          <a:p>
            <a:r>
              <a:rPr lang="en-US"/>
              <a:t>Click icon to add chart</a:t>
            </a:r>
            <a:endParaRPr lang="en-GB"/>
          </a:p>
        </p:txBody>
      </p:sp>
      <p:sp>
        <p:nvSpPr>
          <p:cNvPr id="6" name="Chart Placeholder 4"/>
          <p:cNvSpPr>
            <a:spLocks noGrp="1"/>
          </p:cNvSpPr>
          <p:nvPr>
            <p:ph type="chart" sz="quarter" idx="12"/>
          </p:nvPr>
        </p:nvSpPr>
        <p:spPr>
          <a:xfrm>
            <a:off x="495300" y="1676400"/>
            <a:ext cx="5486400" cy="4200526"/>
          </a:xfrm>
        </p:spPr>
        <p:txBody>
          <a:bodyPr anchor="ctr"/>
          <a:lstStyle>
            <a:lvl1pPr algn="ctr">
              <a:defRPr b="0">
                <a:solidFill>
                  <a:schemeClr val="tx1"/>
                </a:solidFill>
              </a:defRPr>
            </a:lvl1pPr>
          </a:lstStyle>
          <a:p>
            <a:r>
              <a:rPr lang="en-US"/>
              <a:t>Click icon to add chart</a:t>
            </a:r>
            <a:endParaRPr lang="en-GB"/>
          </a:p>
        </p:txBody>
      </p:sp>
      <p:sp>
        <p:nvSpPr>
          <p:cNvPr id="9" name="Textplatzhalter 14">
            <a:extLst>
              <a:ext uri="{FF2B5EF4-FFF2-40B4-BE49-F238E27FC236}">
                <a16:creationId xmlns:a16="http://schemas.microsoft.com/office/drawing/2014/main" id="{12D6F344-E8F6-C45E-24B4-A6F1E2F7B161}"/>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8" name="Title 1">
            <a:extLst>
              <a:ext uri="{FF2B5EF4-FFF2-40B4-BE49-F238E27FC236}">
                <a16:creationId xmlns:a16="http://schemas.microsoft.com/office/drawing/2014/main" id="{A44AF167-F0E2-416D-EA8B-43454BF78D97}"/>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11" name="Rectangle 10">
            <a:extLst>
              <a:ext uri="{FF2B5EF4-FFF2-40B4-BE49-F238E27FC236}">
                <a16:creationId xmlns:a16="http://schemas.microsoft.com/office/drawing/2014/main" id="{B34B1183-8EBE-5E40-D469-A5400317DF90}"/>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22908272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ha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311319" y="3806506"/>
            <a:ext cx="3573127" cy="2070419"/>
          </a:xfrm>
        </p:spPr>
        <p:txBody>
          <a:bodyPr anchor="ctr"/>
          <a:lstStyle>
            <a:lvl1pPr algn="ctr">
              <a:defRPr b="0">
                <a:solidFill>
                  <a:schemeClr val="tx1"/>
                </a:solidFill>
              </a:defRPr>
            </a:lvl1pPr>
          </a:lstStyle>
          <a:p>
            <a:r>
              <a:rPr lang="en-US"/>
              <a:t>Click icon to add chart</a:t>
            </a:r>
            <a:endParaRPr lang="en-GB"/>
          </a:p>
        </p:txBody>
      </p:sp>
      <p:sp>
        <p:nvSpPr>
          <p:cNvPr id="6" name="Chart Placeholder 4"/>
          <p:cNvSpPr>
            <a:spLocks noGrp="1"/>
          </p:cNvSpPr>
          <p:nvPr>
            <p:ph type="chart" sz="quarter" idx="12"/>
          </p:nvPr>
        </p:nvSpPr>
        <p:spPr>
          <a:xfrm>
            <a:off x="495300" y="3806506"/>
            <a:ext cx="3573126" cy="2070419"/>
          </a:xfrm>
        </p:spPr>
        <p:txBody>
          <a:bodyPr anchor="ctr"/>
          <a:lstStyle>
            <a:lvl1pPr algn="ctr">
              <a:defRPr b="0">
                <a:solidFill>
                  <a:schemeClr val="tx1"/>
                </a:solidFill>
              </a:defRPr>
            </a:lvl1pPr>
          </a:lstStyle>
          <a:p>
            <a:r>
              <a:rPr lang="en-US"/>
              <a:t>Click icon to add chart</a:t>
            </a:r>
            <a:endParaRPr lang="en-GB"/>
          </a:p>
        </p:txBody>
      </p:sp>
      <p:sp>
        <p:nvSpPr>
          <p:cNvPr id="7" name="Text Placeholder 8"/>
          <p:cNvSpPr>
            <a:spLocks noGrp="1"/>
          </p:cNvSpPr>
          <p:nvPr>
            <p:ph type="body" sz="quarter" idx="10"/>
          </p:nvPr>
        </p:nvSpPr>
        <p:spPr>
          <a:xfrm>
            <a:off x="495300" y="1415120"/>
            <a:ext cx="3573126" cy="2134800"/>
          </a:xfrm>
        </p:spPr>
        <p:txBody>
          <a:bodyPr/>
          <a:lstStyle>
            <a:lvl1pPr>
              <a:defRPr sz="1400" b="0">
                <a:solidFill>
                  <a:schemeClr val="tx1"/>
                </a:solidFill>
              </a:defRPr>
            </a:lvl1pPr>
            <a:lvl2pPr>
              <a:defRPr sz="1400" b="0">
                <a:solidFill>
                  <a:schemeClr val="tx1"/>
                </a:solidFill>
              </a:defRPr>
            </a:lvl2pPr>
            <a:lvl3pPr marL="180975" indent="-180975">
              <a:buFont typeface="Arial" panose="020B0604020202020204" pitchFamily="34" charset="0"/>
              <a:buChar char="•"/>
              <a:defRPr sz="1400" b="0">
                <a:solidFill>
                  <a:schemeClr val="tx1"/>
                </a:solidFill>
              </a:defRPr>
            </a:lvl3pPr>
            <a:lvl4pPr>
              <a:defRPr sz="1400" b="0">
                <a:solidFill>
                  <a:schemeClr val="tx1"/>
                </a:solidFill>
              </a:defRPr>
            </a:lvl4pPr>
            <a:lvl5pPr marL="542925" indent="-180975">
              <a:buFont typeface="Arial" panose="020B0604020202020204" pitchFamily="34" charset="0"/>
              <a:buChar char="•"/>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123572" y="3806506"/>
            <a:ext cx="3573128" cy="2070419"/>
          </a:xfrm>
        </p:spPr>
        <p:txBody>
          <a:bodyPr anchor="ctr"/>
          <a:lstStyle>
            <a:lvl1pPr algn="ctr">
              <a:defRPr b="0">
                <a:solidFill>
                  <a:schemeClr val="tx1"/>
                </a:solidFill>
              </a:defRPr>
            </a:lvl1pPr>
          </a:lstStyle>
          <a:p>
            <a:r>
              <a:rPr lang="en-US"/>
              <a:t>Click icon to add chart</a:t>
            </a:r>
            <a:endParaRPr lang="en-GB"/>
          </a:p>
        </p:txBody>
      </p:sp>
      <p:sp>
        <p:nvSpPr>
          <p:cNvPr id="9" name="Text Placeholder 8"/>
          <p:cNvSpPr>
            <a:spLocks noGrp="1"/>
          </p:cNvSpPr>
          <p:nvPr>
            <p:ph type="body" sz="quarter" idx="14"/>
          </p:nvPr>
        </p:nvSpPr>
        <p:spPr>
          <a:xfrm>
            <a:off x="4311319" y="1415120"/>
            <a:ext cx="3573127" cy="2134800"/>
          </a:xfrm>
        </p:spPr>
        <p:txBody>
          <a:bodyPr/>
          <a:lstStyle>
            <a:lvl1pPr>
              <a:defRPr sz="1400" b="0">
                <a:solidFill>
                  <a:schemeClr val="tx1"/>
                </a:solidFill>
              </a:defRPr>
            </a:lvl1pPr>
            <a:lvl2pPr>
              <a:defRPr sz="1400" b="0">
                <a:solidFill>
                  <a:schemeClr val="tx1"/>
                </a:solidFill>
              </a:defRPr>
            </a:lvl2pPr>
            <a:lvl3pPr marL="180975" indent="-180975">
              <a:buFont typeface="Arial" panose="020B0604020202020204" pitchFamily="34" charset="0"/>
              <a:buChar char="•"/>
              <a:defRPr sz="1400" b="0">
                <a:solidFill>
                  <a:schemeClr val="tx1"/>
                </a:solidFill>
              </a:defRPr>
            </a:lvl3pPr>
            <a:lvl4pPr>
              <a:defRPr sz="1400" b="0">
                <a:solidFill>
                  <a:schemeClr val="tx1"/>
                </a:solidFill>
              </a:defRPr>
            </a:lvl4pPr>
            <a:lvl5pPr marL="542925" indent="-180975">
              <a:buFont typeface="Arial" panose="020B0604020202020204" pitchFamily="34" charset="0"/>
              <a:buChar char="•"/>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p:cNvSpPr>
            <a:spLocks noGrp="1"/>
          </p:cNvSpPr>
          <p:nvPr>
            <p:ph type="body" sz="quarter" idx="15"/>
          </p:nvPr>
        </p:nvSpPr>
        <p:spPr>
          <a:xfrm>
            <a:off x="8123572" y="1415120"/>
            <a:ext cx="3573128" cy="2134800"/>
          </a:xfrm>
        </p:spPr>
        <p:txBody>
          <a:bodyPr/>
          <a:lstStyle>
            <a:lvl1pPr>
              <a:defRPr sz="1400" b="0">
                <a:solidFill>
                  <a:schemeClr val="tx1"/>
                </a:solidFill>
              </a:defRPr>
            </a:lvl1pPr>
            <a:lvl2pPr>
              <a:defRPr sz="1400" b="0">
                <a:solidFill>
                  <a:schemeClr val="tx1"/>
                </a:solidFill>
              </a:defRPr>
            </a:lvl2pPr>
            <a:lvl3pPr marL="180975" indent="-180975">
              <a:buFont typeface="Arial" panose="020B0604020202020204" pitchFamily="34" charset="0"/>
              <a:buChar char="•"/>
              <a:defRPr sz="1400" b="0">
                <a:solidFill>
                  <a:schemeClr val="tx1"/>
                </a:solidFill>
              </a:defRPr>
            </a:lvl3pPr>
            <a:lvl4pPr>
              <a:defRPr sz="1400" b="0">
                <a:solidFill>
                  <a:schemeClr val="tx1"/>
                </a:solidFill>
              </a:defRPr>
            </a:lvl4pPr>
            <a:lvl5pPr marL="542925" indent="-180975">
              <a:buFont typeface="Arial" panose="020B0604020202020204" pitchFamily="34" charset="0"/>
              <a:buChar char="•"/>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platzhalter 14">
            <a:extLst>
              <a:ext uri="{FF2B5EF4-FFF2-40B4-BE49-F238E27FC236}">
                <a16:creationId xmlns:a16="http://schemas.microsoft.com/office/drawing/2014/main" id="{C0079ECB-0700-E0A9-1718-B54586DD7363}"/>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12" name="Title 1">
            <a:extLst>
              <a:ext uri="{FF2B5EF4-FFF2-40B4-BE49-F238E27FC236}">
                <a16:creationId xmlns:a16="http://schemas.microsoft.com/office/drawing/2014/main" id="{FC31AEC3-1505-C831-7AB4-8D7FDD7F8497}"/>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15" name="Rectangle 14">
            <a:extLst>
              <a:ext uri="{FF2B5EF4-FFF2-40B4-BE49-F238E27FC236}">
                <a16:creationId xmlns:a16="http://schemas.microsoft.com/office/drawing/2014/main" id="{D4E40B64-209B-0895-DB60-C2BDD46D1F85}"/>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34413369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1293884-2B4F-6AD1-BB0C-F8C4B45523A1}"/>
              </a:ext>
            </a:extLst>
          </p:cNvPr>
          <p:cNvSpPr/>
          <p:nvPr userDrawn="1"/>
        </p:nvSpPr>
        <p:spPr>
          <a:xfrm>
            <a:off x="0" y="6477000"/>
            <a:ext cx="1047496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1" name="Rectangle 10">
            <a:extLst>
              <a:ext uri="{FF2B5EF4-FFF2-40B4-BE49-F238E27FC236}">
                <a16:creationId xmlns:a16="http://schemas.microsoft.com/office/drawing/2014/main" id="{E55116E3-7CB7-1EC9-14A4-D50D8C0498CA}"/>
              </a:ext>
            </a:extLst>
          </p:cNvPr>
          <p:cNvSpPr/>
          <p:nvPr userDrawn="1"/>
        </p:nvSpPr>
        <p:spPr>
          <a:xfrm>
            <a:off x="0" y="1280160"/>
            <a:ext cx="2400300" cy="5577840"/>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5" name="Bildplatzhalter 4">
            <a:extLst>
              <a:ext uri="{FF2B5EF4-FFF2-40B4-BE49-F238E27FC236}">
                <a16:creationId xmlns:a16="http://schemas.microsoft.com/office/drawing/2014/main" id="{A2EE378C-6F7A-F083-D8CE-CFE58EF7D487}"/>
              </a:ext>
            </a:extLst>
          </p:cNvPr>
          <p:cNvSpPr>
            <a:spLocks noGrp="1"/>
          </p:cNvSpPr>
          <p:nvPr>
            <p:ph type="pic" sz="quarter" idx="21" hasCustomPrompt="1"/>
          </p:nvPr>
        </p:nvSpPr>
        <p:spPr>
          <a:xfrm>
            <a:off x="504483" y="1427479"/>
            <a:ext cx="1261872" cy="1399032"/>
          </a:xfrm>
          <a:prstGeom prst="rect">
            <a:avLst/>
          </a:prstGeom>
        </p:spPr>
        <p:txBody>
          <a:bodyPr vert="horz"/>
          <a:lstStyle>
            <a:lvl1pPr>
              <a:defRPr sz="599">
                <a:solidFill>
                  <a:schemeClr val="bg1"/>
                </a:solidFill>
                <a:latin typeface="+mn-lt"/>
              </a:defRPr>
            </a:lvl1pPr>
          </a:lstStyle>
          <a:p>
            <a:r>
              <a:rPr lang="en-GB" noProof="0"/>
              <a:t>Picture</a:t>
            </a:r>
          </a:p>
        </p:txBody>
      </p:sp>
      <p:sp>
        <p:nvSpPr>
          <p:cNvPr id="7" name="Text Placeholder 5">
            <a:extLst>
              <a:ext uri="{FF2B5EF4-FFF2-40B4-BE49-F238E27FC236}">
                <a16:creationId xmlns:a16="http://schemas.microsoft.com/office/drawing/2014/main" id="{090F1BE4-53C1-F872-2FD8-C81AF4B82D03}"/>
              </a:ext>
            </a:extLst>
          </p:cNvPr>
          <p:cNvSpPr>
            <a:spLocks noGrp="1"/>
          </p:cNvSpPr>
          <p:nvPr>
            <p:ph type="body" sz="quarter" idx="26"/>
          </p:nvPr>
        </p:nvSpPr>
        <p:spPr>
          <a:xfrm>
            <a:off x="504483" y="2966719"/>
            <a:ext cx="1666461" cy="3319781"/>
          </a:xfrm>
          <a:prstGeom prst="rect">
            <a:avLst/>
          </a:prstGeom>
        </p:spPr>
        <p:txBody>
          <a:bodyPr lIns="0" tIns="0" rIns="0" bIns="0"/>
          <a:lstStyle>
            <a:lvl1pPr>
              <a:lnSpc>
                <a:spcPct val="100000"/>
              </a:lnSpc>
              <a:spcAft>
                <a:spcPts val="400"/>
              </a:spcAft>
              <a:defRPr sz="800" b="0">
                <a:solidFill>
                  <a:schemeClr val="bg1"/>
                </a:solidFill>
              </a:defRPr>
            </a:lvl1pPr>
            <a:lvl2pPr>
              <a:spcBef>
                <a:spcPts val="0"/>
              </a:spcBef>
              <a:spcAft>
                <a:spcPts val="400"/>
              </a:spcAft>
              <a:tabLst>
                <a:tab pos="231775" algn="l"/>
              </a:tabLst>
              <a:defRPr sz="800">
                <a:solidFill>
                  <a:schemeClr val="bg1"/>
                </a:solidFill>
              </a:defRPr>
            </a:lvl2pPr>
            <a:lvl3pPr marL="114300" indent="-114300">
              <a:spcBef>
                <a:spcPts val="0"/>
              </a:spcBef>
              <a:spcAft>
                <a:spcPts val="400"/>
              </a:spcAft>
              <a:buFont typeface="Arial" panose="020B0604020202020204" pitchFamily="34" charset="0"/>
              <a:buChar char="•"/>
              <a:defRPr sz="800">
                <a:solidFill>
                  <a:schemeClr val="bg1"/>
                </a:solidFill>
              </a:defRPr>
            </a:lvl3pPr>
            <a:lvl4pPr marL="228600" indent="-103188">
              <a:spcBef>
                <a:spcPts val="0"/>
              </a:spcBef>
              <a:spcAft>
                <a:spcPts val="400"/>
              </a:spcAft>
              <a:defRPr sz="800">
                <a:solidFill>
                  <a:schemeClr val="bg1"/>
                </a:solidFill>
              </a:defRPr>
            </a:lvl4pPr>
            <a:lvl5pPr marL="342900" indent="-114300">
              <a:spcBef>
                <a:spcPts val="0"/>
              </a:spcBef>
              <a:spcAft>
                <a:spcPts val="400"/>
              </a:spcAft>
              <a:buFont typeface="Arial" panose="020B0604020202020204" pitchFamily="34" charset="0"/>
              <a:buChar char="•"/>
              <a:defRPr sz="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30217000-5893-9264-E70C-D8163F842A85}"/>
              </a:ext>
            </a:extLst>
          </p:cNvPr>
          <p:cNvSpPr>
            <a:spLocks noGrp="1"/>
          </p:cNvSpPr>
          <p:nvPr>
            <p:ph type="body" sz="quarter" idx="27"/>
          </p:nvPr>
        </p:nvSpPr>
        <p:spPr>
          <a:xfrm>
            <a:off x="2570480" y="1409700"/>
            <a:ext cx="9126220" cy="4876800"/>
          </a:xfrm>
          <a:prstGeom prst="rect">
            <a:avLst/>
          </a:prstGeom>
        </p:spPr>
        <p:txBody>
          <a:bodyPr lIns="0" tIns="0" rIns="0" bIns="0"/>
          <a:lstStyle>
            <a:lvl1pPr>
              <a:lnSpc>
                <a:spcPct val="100000"/>
              </a:lnSpc>
              <a:spcBef>
                <a:spcPts val="0"/>
              </a:spcBef>
              <a:spcAft>
                <a:spcPts val="400"/>
              </a:spcAft>
              <a:defRPr sz="1000" b="0">
                <a:solidFill>
                  <a:schemeClr val="tx1"/>
                </a:solidFill>
              </a:defRPr>
            </a:lvl1pPr>
            <a:lvl2pPr>
              <a:lnSpc>
                <a:spcPct val="100000"/>
              </a:lnSpc>
              <a:spcBef>
                <a:spcPts val="0"/>
              </a:spcBef>
              <a:spcAft>
                <a:spcPts val="400"/>
              </a:spcAft>
              <a:defRPr sz="1000" b="0">
                <a:solidFill>
                  <a:schemeClr val="tx1"/>
                </a:solidFill>
              </a:defRPr>
            </a:lvl2pPr>
            <a:lvl3pPr marL="174625" indent="-174625">
              <a:lnSpc>
                <a:spcPct val="100000"/>
              </a:lnSpc>
              <a:spcBef>
                <a:spcPts val="0"/>
              </a:spcBef>
              <a:spcAft>
                <a:spcPts val="400"/>
              </a:spcAft>
              <a:buFont typeface="Arial" panose="020B0604020202020204" pitchFamily="34" charset="0"/>
              <a:buChar char="•"/>
              <a:defRPr sz="1000" b="0">
                <a:solidFill>
                  <a:schemeClr val="tx1"/>
                </a:solidFill>
              </a:defRPr>
            </a:lvl3pPr>
            <a:lvl4pPr marL="342900" indent="-163513">
              <a:lnSpc>
                <a:spcPct val="100000"/>
              </a:lnSpc>
              <a:spcBef>
                <a:spcPts val="0"/>
              </a:spcBef>
              <a:spcAft>
                <a:spcPts val="400"/>
              </a:spcAft>
              <a:defRPr sz="1000" b="0">
                <a:solidFill>
                  <a:schemeClr val="tx1"/>
                </a:solidFill>
              </a:defRPr>
            </a:lvl4pPr>
            <a:lvl5pPr marL="517525" indent="-169863">
              <a:lnSpc>
                <a:spcPct val="100000"/>
              </a:lnSpc>
              <a:spcBef>
                <a:spcPts val="0"/>
              </a:spcBef>
              <a:spcAft>
                <a:spcPts val="400"/>
              </a:spcAft>
              <a:buFont typeface="Arial" panose="020B0604020202020204" pitchFamily="34" charset="0"/>
              <a:buChar char="•"/>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F7D4627A-6B8B-489B-9469-DBE99B9AADF1}"/>
              </a:ext>
              <a:ext uri="{C183D7F6-B498-43B3-948B-1728B52AA6E4}">
                <adec:decorative xmlns:adec="http://schemas.microsoft.com/office/drawing/2017/decorative" val="1"/>
              </a:ext>
            </a:extLst>
          </p:cNvPr>
          <p:cNvSpPr txBox="1"/>
          <p:nvPr userDrawn="1"/>
        </p:nvSpPr>
        <p:spPr>
          <a:xfrm>
            <a:off x="2664774" y="6536119"/>
            <a:ext cx="8528693"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i="0" u="none" strike="noStrike" kern="1200">
                <a:solidFill>
                  <a:schemeClr val="tx1">
                    <a:lumMod val="50000"/>
                    <a:lumOff val="50000"/>
                  </a:schemeClr>
                </a:solidFill>
                <a:effectLst/>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a:t>
            </a:r>
            <a:endParaRPr lang="en-US" sz="600" kern="1200" noProof="0">
              <a:solidFill>
                <a:schemeClr val="bg1">
                  <a:lumMod val="65000"/>
                </a:schemeClr>
              </a:solidFill>
              <a:latin typeface="+mn-lt"/>
              <a:ea typeface="+mn-ea"/>
              <a:cs typeface="+mn-cs"/>
            </a:endParaRPr>
          </a:p>
        </p:txBody>
      </p:sp>
      <p:sp>
        <p:nvSpPr>
          <p:cNvPr id="14" name="Textplatzhalter 14">
            <a:extLst>
              <a:ext uri="{FF2B5EF4-FFF2-40B4-BE49-F238E27FC236}">
                <a16:creationId xmlns:a16="http://schemas.microsoft.com/office/drawing/2014/main" id="{FB556B22-73A6-3261-6DF8-7281F0B61BEC}"/>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title here</a:t>
            </a:r>
          </a:p>
        </p:txBody>
      </p:sp>
      <p:sp>
        <p:nvSpPr>
          <p:cNvPr id="13" name="Title 1">
            <a:extLst>
              <a:ext uri="{FF2B5EF4-FFF2-40B4-BE49-F238E27FC236}">
                <a16:creationId xmlns:a16="http://schemas.microsoft.com/office/drawing/2014/main" id="{B6929211-0FDE-4FFD-F7AA-2F8F4D4F6A22}"/>
              </a:ext>
            </a:extLst>
          </p:cNvPr>
          <p:cNvSpPr>
            <a:spLocks noGrp="1"/>
          </p:cNvSpPr>
          <p:nvPr>
            <p:ph type="title" hasCustomPrompt="1"/>
          </p:nvPr>
        </p:nvSpPr>
        <p:spPr>
          <a:xfrm>
            <a:off x="501520" y="441590"/>
            <a:ext cx="11192256" cy="701410"/>
          </a:xfrm>
        </p:spPr>
        <p:txBody>
          <a:bodyPr/>
          <a:lstStyle/>
          <a:p>
            <a:r>
              <a:rPr lang="en-US"/>
              <a:t>Click to edit Name</a:t>
            </a:r>
            <a:endParaRPr lang="en-GB"/>
          </a:p>
        </p:txBody>
      </p:sp>
      <p:sp>
        <p:nvSpPr>
          <p:cNvPr id="16" name="Rectangle 15">
            <a:extLst>
              <a:ext uri="{FF2B5EF4-FFF2-40B4-BE49-F238E27FC236}">
                <a16:creationId xmlns:a16="http://schemas.microsoft.com/office/drawing/2014/main" id="{5E8C29B0-96AC-B198-C18F-570186B9C582}"/>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132073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2CE12-FB20-7F43-BAA3-AA59EBD36029}"/>
              </a:ext>
            </a:extLst>
          </p:cNvPr>
          <p:cNvSpPr/>
          <p:nvPr userDrawn="1"/>
        </p:nvSpPr>
        <p:spPr>
          <a:xfrm>
            <a:off x="495300" y="1409700"/>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5" name="Text Placeholder 4">
            <a:extLst>
              <a:ext uri="{FF2B5EF4-FFF2-40B4-BE49-F238E27FC236}">
                <a16:creationId xmlns:a16="http://schemas.microsoft.com/office/drawing/2014/main" id="{70AB30CC-FE37-D042-95A1-8C027195B476}"/>
              </a:ext>
            </a:extLst>
          </p:cNvPr>
          <p:cNvSpPr>
            <a:spLocks noGrp="1"/>
          </p:cNvSpPr>
          <p:nvPr>
            <p:ph type="body" sz="quarter" idx="10" hasCustomPrompt="1"/>
          </p:nvPr>
        </p:nvSpPr>
        <p:spPr>
          <a:xfrm>
            <a:off x="571786" y="1419640"/>
            <a:ext cx="1098315" cy="460511"/>
          </a:xfrm>
        </p:spPr>
        <p:txBody>
          <a:bodyPr wrap="none"/>
          <a:lstStyle>
            <a:lvl1pPr>
              <a:defRPr sz="3600">
                <a:solidFill>
                  <a:srgbClr val="1E49E2"/>
                </a:solidFill>
                <a:latin typeface="+mn-lt"/>
              </a:defRPr>
            </a:lvl1pPr>
          </a:lstStyle>
          <a:p>
            <a:pPr lvl="0"/>
            <a:r>
              <a:rPr lang="en-US"/>
              <a:t>Page</a:t>
            </a:r>
          </a:p>
        </p:txBody>
      </p:sp>
      <p:sp>
        <p:nvSpPr>
          <p:cNvPr id="7" name="Text Placeholder 6">
            <a:extLst>
              <a:ext uri="{FF2B5EF4-FFF2-40B4-BE49-F238E27FC236}">
                <a16:creationId xmlns:a16="http://schemas.microsoft.com/office/drawing/2014/main" id="{45613063-3028-8D46-B9B4-3E75715947BE}"/>
              </a:ext>
            </a:extLst>
          </p:cNvPr>
          <p:cNvSpPr>
            <a:spLocks noGrp="1"/>
          </p:cNvSpPr>
          <p:nvPr>
            <p:ph type="body" sz="quarter" idx="11" hasCustomPrompt="1"/>
          </p:nvPr>
        </p:nvSpPr>
        <p:spPr>
          <a:xfrm>
            <a:off x="571787" y="2039178"/>
            <a:ext cx="1505778" cy="1673352"/>
          </a:xfrm>
        </p:spPr>
        <p:txBody>
          <a:bodyPr/>
          <a:lstStyle>
            <a:lvl1pPr>
              <a:defRPr sz="1200" b="0">
                <a:solidFill>
                  <a:schemeClr val="tx1"/>
                </a:solidFill>
              </a:defRPr>
            </a:lvl1pPr>
          </a:lstStyle>
          <a:p>
            <a:pPr lvl="0"/>
            <a:r>
              <a:rPr lang="en-US"/>
              <a:t>Click to add short description</a:t>
            </a:r>
          </a:p>
        </p:txBody>
      </p:sp>
      <p:sp>
        <p:nvSpPr>
          <p:cNvPr id="8" name="Rectangle 7">
            <a:extLst>
              <a:ext uri="{FF2B5EF4-FFF2-40B4-BE49-F238E27FC236}">
                <a16:creationId xmlns:a16="http://schemas.microsoft.com/office/drawing/2014/main" id="{1C2EC4D7-EABE-B348-A3B5-F6CC2FD3D11E}"/>
              </a:ext>
            </a:extLst>
          </p:cNvPr>
          <p:cNvSpPr/>
          <p:nvPr userDrawn="1"/>
        </p:nvSpPr>
        <p:spPr>
          <a:xfrm>
            <a:off x="2400587" y="1413015"/>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9" name="Text Placeholder 4">
            <a:extLst>
              <a:ext uri="{FF2B5EF4-FFF2-40B4-BE49-F238E27FC236}">
                <a16:creationId xmlns:a16="http://schemas.microsoft.com/office/drawing/2014/main" id="{72386D85-4A75-0A47-8D45-638EA1396D0A}"/>
              </a:ext>
            </a:extLst>
          </p:cNvPr>
          <p:cNvSpPr>
            <a:spLocks noGrp="1"/>
          </p:cNvSpPr>
          <p:nvPr>
            <p:ph type="body" sz="quarter" idx="12" hasCustomPrompt="1"/>
          </p:nvPr>
        </p:nvSpPr>
        <p:spPr>
          <a:xfrm>
            <a:off x="2476787" y="1419640"/>
            <a:ext cx="1097280" cy="460511"/>
          </a:xfrm>
        </p:spPr>
        <p:txBody>
          <a:bodyPr wrap="none"/>
          <a:lstStyle>
            <a:lvl1pPr>
              <a:defRPr sz="3600">
                <a:solidFill>
                  <a:srgbClr val="1E49E2"/>
                </a:solidFill>
                <a:latin typeface="+mn-lt"/>
              </a:defRPr>
            </a:lvl1pPr>
          </a:lstStyle>
          <a:p>
            <a:pPr lvl="0"/>
            <a:r>
              <a:rPr lang="en-US"/>
              <a:t>Page</a:t>
            </a:r>
          </a:p>
        </p:txBody>
      </p:sp>
      <p:sp>
        <p:nvSpPr>
          <p:cNvPr id="10" name="Text Placeholder 6">
            <a:extLst>
              <a:ext uri="{FF2B5EF4-FFF2-40B4-BE49-F238E27FC236}">
                <a16:creationId xmlns:a16="http://schemas.microsoft.com/office/drawing/2014/main" id="{473BD9C9-37F9-BC46-AF3F-EC60E67A1C20}"/>
              </a:ext>
            </a:extLst>
          </p:cNvPr>
          <p:cNvSpPr>
            <a:spLocks noGrp="1"/>
          </p:cNvSpPr>
          <p:nvPr>
            <p:ph type="body" sz="quarter" idx="13" hasCustomPrompt="1"/>
          </p:nvPr>
        </p:nvSpPr>
        <p:spPr>
          <a:xfrm>
            <a:off x="2476787" y="2042493"/>
            <a:ext cx="1505778" cy="1673352"/>
          </a:xfrm>
        </p:spPr>
        <p:txBody>
          <a:bodyPr/>
          <a:lstStyle>
            <a:lvl1pPr>
              <a:defRPr sz="1200" b="0">
                <a:solidFill>
                  <a:schemeClr val="tx1"/>
                </a:solidFill>
              </a:defRPr>
            </a:lvl1pPr>
          </a:lstStyle>
          <a:p>
            <a:pPr lvl="0"/>
            <a:r>
              <a:rPr lang="en-US"/>
              <a:t>Click to add short description</a:t>
            </a:r>
          </a:p>
        </p:txBody>
      </p:sp>
      <p:sp>
        <p:nvSpPr>
          <p:cNvPr id="11" name="Rectangle 10">
            <a:extLst>
              <a:ext uri="{FF2B5EF4-FFF2-40B4-BE49-F238E27FC236}">
                <a16:creationId xmlns:a16="http://schemas.microsoft.com/office/drawing/2014/main" id="{45C49D38-3830-0F4A-A180-3DC7A21A7A32}"/>
              </a:ext>
            </a:extLst>
          </p:cNvPr>
          <p:cNvSpPr/>
          <p:nvPr userDrawn="1"/>
        </p:nvSpPr>
        <p:spPr>
          <a:xfrm>
            <a:off x="4301998" y="1409700"/>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2" name="Text Placeholder 4">
            <a:extLst>
              <a:ext uri="{FF2B5EF4-FFF2-40B4-BE49-F238E27FC236}">
                <a16:creationId xmlns:a16="http://schemas.microsoft.com/office/drawing/2014/main" id="{13895CC6-17BB-7046-A02F-0548E8E019DF}"/>
              </a:ext>
            </a:extLst>
          </p:cNvPr>
          <p:cNvSpPr>
            <a:spLocks noGrp="1"/>
          </p:cNvSpPr>
          <p:nvPr>
            <p:ph type="body" sz="quarter" idx="14" hasCustomPrompt="1"/>
          </p:nvPr>
        </p:nvSpPr>
        <p:spPr>
          <a:xfrm>
            <a:off x="4388137" y="1419640"/>
            <a:ext cx="1097280" cy="460511"/>
          </a:xfrm>
        </p:spPr>
        <p:txBody>
          <a:bodyPr wrap="none"/>
          <a:lstStyle>
            <a:lvl1pPr>
              <a:defRPr sz="3600">
                <a:solidFill>
                  <a:srgbClr val="1E49E2"/>
                </a:solidFill>
                <a:latin typeface="+mn-lt"/>
              </a:defRPr>
            </a:lvl1pPr>
          </a:lstStyle>
          <a:p>
            <a:pPr lvl="0"/>
            <a:r>
              <a:rPr lang="en-US"/>
              <a:t>Page</a:t>
            </a:r>
          </a:p>
        </p:txBody>
      </p:sp>
      <p:sp>
        <p:nvSpPr>
          <p:cNvPr id="13" name="Text Placeholder 6">
            <a:extLst>
              <a:ext uri="{FF2B5EF4-FFF2-40B4-BE49-F238E27FC236}">
                <a16:creationId xmlns:a16="http://schemas.microsoft.com/office/drawing/2014/main" id="{4FEBEB49-F0A0-7343-864A-E64F0A14C8AD}"/>
              </a:ext>
            </a:extLst>
          </p:cNvPr>
          <p:cNvSpPr>
            <a:spLocks noGrp="1"/>
          </p:cNvSpPr>
          <p:nvPr>
            <p:ph type="body" sz="quarter" idx="15" hasCustomPrompt="1"/>
          </p:nvPr>
        </p:nvSpPr>
        <p:spPr>
          <a:xfrm>
            <a:off x="4388137" y="2039178"/>
            <a:ext cx="1505778" cy="1673352"/>
          </a:xfrm>
        </p:spPr>
        <p:txBody>
          <a:bodyPr/>
          <a:lstStyle>
            <a:lvl1pPr>
              <a:defRPr sz="1200" b="0">
                <a:solidFill>
                  <a:schemeClr val="tx1"/>
                </a:solidFill>
              </a:defRPr>
            </a:lvl1pPr>
          </a:lstStyle>
          <a:p>
            <a:pPr lvl="0"/>
            <a:r>
              <a:rPr lang="en-US"/>
              <a:t>Click to add short description</a:t>
            </a:r>
          </a:p>
        </p:txBody>
      </p:sp>
      <p:sp>
        <p:nvSpPr>
          <p:cNvPr id="14" name="Rectangle 13">
            <a:extLst>
              <a:ext uri="{FF2B5EF4-FFF2-40B4-BE49-F238E27FC236}">
                <a16:creationId xmlns:a16="http://schemas.microsoft.com/office/drawing/2014/main" id="{66B333A8-1A1D-1E4F-9E82-2DB21E8071C7}"/>
              </a:ext>
            </a:extLst>
          </p:cNvPr>
          <p:cNvSpPr/>
          <p:nvPr userDrawn="1"/>
        </p:nvSpPr>
        <p:spPr>
          <a:xfrm>
            <a:off x="6213348" y="1409700"/>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5" name="Text Placeholder 4">
            <a:extLst>
              <a:ext uri="{FF2B5EF4-FFF2-40B4-BE49-F238E27FC236}">
                <a16:creationId xmlns:a16="http://schemas.microsoft.com/office/drawing/2014/main" id="{B393A213-4FE0-B241-AD2F-7D4EA31656F0}"/>
              </a:ext>
            </a:extLst>
          </p:cNvPr>
          <p:cNvSpPr>
            <a:spLocks noGrp="1"/>
          </p:cNvSpPr>
          <p:nvPr>
            <p:ph type="body" sz="quarter" idx="16" hasCustomPrompt="1"/>
          </p:nvPr>
        </p:nvSpPr>
        <p:spPr>
          <a:xfrm>
            <a:off x="6299487" y="1419640"/>
            <a:ext cx="1097280" cy="460511"/>
          </a:xfrm>
        </p:spPr>
        <p:txBody>
          <a:bodyPr wrap="none"/>
          <a:lstStyle>
            <a:lvl1pPr>
              <a:defRPr sz="3600">
                <a:solidFill>
                  <a:srgbClr val="1E49E2"/>
                </a:solidFill>
                <a:latin typeface="+mn-lt"/>
              </a:defRPr>
            </a:lvl1pPr>
          </a:lstStyle>
          <a:p>
            <a:pPr lvl="0"/>
            <a:r>
              <a:rPr lang="en-US"/>
              <a:t>Page</a:t>
            </a:r>
          </a:p>
        </p:txBody>
      </p:sp>
      <p:sp>
        <p:nvSpPr>
          <p:cNvPr id="16" name="Text Placeholder 6">
            <a:extLst>
              <a:ext uri="{FF2B5EF4-FFF2-40B4-BE49-F238E27FC236}">
                <a16:creationId xmlns:a16="http://schemas.microsoft.com/office/drawing/2014/main" id="{B2A05FCC-321A-EB4C-B6D8-376F36ECF92C}"/>
              </a:ext>
            </a:extLst>
          </p:cNvPr>
          <p:cNvSpPr>
            <a:spLocks noGrp="1"/>
          </p:cNvSpPr>
          <p:nvPr>
            <p:ph type="body" sz="quarter" idx="17" hasCustomPrompt="1"/>
          </p:nvPr>
        </p:nvSpPr>
        <p:spPr>
          <a:xfrm>
            <a:off x="6299487" y="2039178"/>
            <a:ext cx="1505778" cy="1673352"/>
          </a:xfrm>
        </p:spPr>
        <p:txBody>
          <a:bodyPr/>
          <a:lstStyle>
            <a:lvl1pPr>
              <a:defRPr sz="1200" b="0">
                <a:solidFill>
                  <a:schemeClr val="tx1"/>
                </a:solidFill>
              </a:defRPr>
            </a:lvl1pPr>
          </a:lstStyle>
          <a:p>
            <a:pPr lvl="0"/>
            <a:r>
              <a:rPr lang="en-US"/>
              <a:t>Click to add short description</a:t>
            </a:r>
          </a:p>
        </p:txBody>
      </p:sp>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30" name="Rectangle 29">
            <a:extLst>
              <a:ext uri="{FF2B5EF4-FFF2-40B4-BE49-F238E27FC236}">
                <a16:creationId xmlns:a16="http://schemas.microsoft.com/office/drawing/2014/main" id="{D8548DED-F14E-6A44-AB5E-6F36CE886636}"/>
              </a:ext>
            </a:extLst>
          </p:cNvPr>
          <p:cNvSpPr/>
          <p:nvPr userDrawn="1"/>
        </p:nvSpPr>
        <p:spPr>
          <a:xfrm rot="10800000">
            <a:off x="495299" y="4078838"/>
            <a:ext cx="11201399" cy="2217601"/>
          </a:xfrm>
          <a:prstGeom prst="rect">
            <a:avLst/>
          </a:prstGeom>
          <a:gradFill flip="none" rotWithShape="1">
            <a:gsLst>
              <a:gs pos="0">
                <a:srgbClr val="1E49E2"/>
              </a:gs>
              <a:gs pos="100000">
                <a:srgbClr val="7213EA"/>
              </a:gs>
            </a:gsLst>
            <a:lin ang="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29" name="Textplatzhalter 14">
            <a:extLst>
              <a:ext uri="{FF2B5EF4-FFF2-40B4-BE49-F238E27FC236}">
                <a16:creationId xmlns:a16="http://schemas.microsoft.com/office/drawing/2014/main" id="{95C1935C-583E-94E9-34C7-D66376807EE8}"/>
              </a:ext>
            </a:extLst>
          </p:cNvPr>
          <p:cNvSpPr>
            <a:spLocks noGrp="1"/>
          </p:cNvSpPr>
          <p:nvPr>
            <p:ph type="body" sz="quarter" idx="26" hasCustomPrompt="1"/>
          </p:nvPr>
        </p:nvSpPr>
        <p:spPr>
          <a:xfrm>
            <a:off x="502857" y="162444"/>
            <a:ext cx="9144000"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31" name="Rectangle 30">
            <a:extLst>
              <a:ext uri="{FF2B5EF4-FFF2-40B4-BE49-F238E27FC236}">
                <a16:creationId xmlns:a16="http://schemas.microsoft.com/office/drawing/2014/main" id="{9CECB38A-69DE-FAD3-2660-69E552AA7588}"/>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
        <p:nvSpPr>
          <p:cNvPr id="32" name="Rectangle 31">
            <a:extLst>
              <a:ext uri="{FF2B5EF4-FFF2-40B4-BE49-F238E27FC236}">
                <a16:creationId xmlns:a16="http://schemas.microsoft.com/office/drawing/2014/main" id="{1E3DBF25-0E04-4112-8E3C-8690F73A3A1D}"/>
              </a:ext>
            </a:extLst>
          </p:cNvPr>
          <p:cNvSpPr/>
          <p:nvPr userDrawn="1"/>
        </p:nvSpPr>
        <p:spPr>
          <a:xfrm>
            <a:off x="8124698" y="1409700"/>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33" name="Text Placeholder 4">
            <a:extLst>
              <a:ext uri="{FF2B5EF4-FFF2-40B4-BE49-F238E27FC236}">
                <a16:creationId xmlns:a16="http://schemas.microsoft.com/office/drawing/2014/main" id="{90AF72A0-9D4B-4A22-A523-A169B485C102}"/>
              </a:ext>
            </a:extLst>
          </p:cNvPr>
          <p:cNvSpPr>
            <a:spLocks noGrp="1"/>
          </p:cNvSpPr>
          <p:nvPr>
            <p:ph type="body" sz="quarter" idx="27" hasCustomPrompt="1"/>
          </p:nvPr>
        </p:nvSpPr>
        <p:spPr>
          <a:xfrm>
            <a:off x="8210837" y="1419640"/>
            <a:ext cx="1097280" cy="460511"/>
          </a:xfrm>
        </p:spPr>
        <p:txBody>
          <a:bodyPr wrap="none"/>
          <a:lstStyle>
            <a:lvl1pPr>
              <a:defRPr sz="3600">
                <a:solidFill>
                  <a:srgbClr val="1E49E2"/>
                </a:solidFill>
                <a:latin typeface="+mn-lt"/>
              </a:defRPr>
            </a:lvl1pPr>
          </a:lstStyle>
          <a:p>
            <a:pPr lvl="0"/>
            <a:r>
              <a:rPr lang="en-US"/>
              <a:t>Page</a:t>
            </a:r>
          </a:p>
        </p:txBody>
      </p:sp>
      <p:sp>
        <p:nvSpPr>
          <p:cNvPr id="34" name="Text Placeholder 6">
            <a:extLst>
              <a:ext uri="{FF2B5EF4-FFF2-40B4-BE49-F238E27FC236}">
                <a16:creationId xmlns:a16="http://schemas.microsoft.com/office/drawing/2014/main" id="{B687F86C-4DE9-4D1B-8C68-C4EA6220DED0}"/>
              </a:ext>
            </a:extLst>
          </p:cNvPr>
          <p:cNvSpPr>
            <a:spLocks noGrp="1"/>
          </p:cNvSpPr>
          <p:nvPr>
            <p:ph type="body" sz="quarter" idx="28" hasCustomPrompt="1"/>
          </p:nvPr>
        </p:nvSpPr>
        <p:spPr>
          <a:xfrm>
            <a:off x="8210837" y="2039178"/>
            <a:ext cx="1505778" cy="1673352"/>
          </a:xfrm>
        </p:spPr>
        <p:txBody>
          <a:bodyPr/>
          <a:lstStyle>
            <a:lvl1pPr>
              <a:defRPr sz="1200" b="0">
                <a:solidFill>
                  <a:schemeClr val="tx1"/>
                </a:solidFill>
              </a:defRPr>
            </a:lvl1pPr>
          </a:lstStyle>
          <a:p>
            <a:pPr lvl="0"/>
            <a:r>
              <a:rPr lang="en-US"/>
              <a:t>Click to add short description</a:t>
            </a:r>
          </a:p>
        </p:txBody>
      </p:sp>
      <p:sp>
        <p:nvSpPr>
          <p:cNvPr id="35" name="Rectangle 34">
            <a:extLst>
              <a:ext uri="{FF2B5EF4-FFF2-40B4-BE49-F238E27FC236}">
                <a16:creationId xmlns:a16="http://schemas.microsoft.com/office/drawing/2014/main" id="{2C6F7F48-0C61-474B-BB34-42315A4AB292}"/>
              </a:ext>
            </a:extLst>
          </p:cNvPr>
          <p:cNvSpPr/>
          <p:nvPr userDrawn="1"/>
        </p:nvSpPr>
        <p:spPr>
          <a:xfrm>
            <a:off x="10020298" y="1409700"/>
            <a:ext cx="1676400" cy="2386584"/>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36" name="Text Placeholder 4">
            <a:extLst>
              <a:ext uri="{FF2B5EF4-FFF2-40B4-BE49-F238E27FC236}">
                <a16:creationId xmlns:a16="http://schemas.microsoft.com/office/drawing/2014/main" id="{0200D83D-7AAB-41A0-8A6B-4FE6D6913179}"/>
              </a:ext>
            </a:extLst>
          </p:cNvPr>
          <p:cNvSpPr>
            <a:spLocks noGrp="1"/>
          </p:cNvSpPr>
          <p:nvPr>
            <p:ph type="body" sz="quarter" idx="29" hasCustomPrompt="1"/>
          </p:nvPr>
        </p:nvSpPr>
        <p:spPr>
          <a:xfrm>
            <a:off x="10106437" y="1419640"/>
            <a:ext cx="1097280" cy="460511"/>
          </a:xfrm>
        </p:spPr>
        <p:txBody>
          <a:bodyPr wrap="none"/>
          <a:lstStyle>
            <a:lvl1pPr>
              <a:defRPr sz="3600">
                <a:solidFill>
                  <a:srgbClr val="1E49E2"/>
                </a:solidFill>
                <a:latin typeface="+mn-lt"/>
              </a:defRPr>
            </a:lvl1pPr>
          </a:lstStyle>
          <a:p>
            <a:pPr lvl="0"/>
            <a:r>
              <a:rPr lang="en-US"/>
              <a:t>Page</a:t>
            </a:r>
          </a:p>
        </p:txBody>
      </p:sp>
      <p:sp>
        <p:nvSpPr>
          <p:cNvPr id="37" name="Text Placeholder 6">
            <a:extLst>
              <a:ext uri="{FF2B5EF4-FFF2-40B4-BE49-F238E27FC236}">
                <a16:creationId xmlns:a16="http://schemas.microsoft.com/office/drawing/2014/main" id="{0B402676-C23B-4B44-8B13-0C0F47A1E96B}"/>
              </a:ext>
            </a:extLst>
          </p:cNvPr>
          <p:cNvSpPr>
            <a:spLocks noGrp="1"/>
          </p:cNvSpPr>
          <p:nvPr>
            <p:ph type="body" sz="quarter" idx="30" hasCustomPrompt="1"/>
          </p:nvPr>
        </p:nvSpPr>
        <p:spPr>
          <a:xfrm>
            <a:off x="10106437" y="2039178"/>
            <a:ext cx="1505778" cy="1673352"/>
          </a:xfrm>
        </p:spPr>
        <p:txBody>
          <a:bodyPr/>
          <a:lstStyle>
            <a:lvl1pPr>
              <a:defRPr sz="1200" b="0">
                <a:solidFill>
                  <a:schemeClr val="tx1"/>
                </a:solidFill>
              </a:defRPr>
            </a:lvl1pPr>
          </a:lstStyle>
          <a:p>
            <a:pPr lvl="0"/>
            <a:r>
              <a:rPr lang="en-US"/>
              <a:t>Click to add short description</a:t>
            </a:r>
          </a:p>
        </p:txBody>
      </p:sp>
    </p:spTree>
    <p:extLst>
      <p:ext uri="{BB962C8B-B14F-4D97-AF65-F5344CB8AC3E}">
        <p14:creationId xmlns:p14="http://schemas.microsoft.com/office/powerpoint/2010/main" val="32744830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V">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1293884-2B4F-6AD1-BB0C-F8C4B45523A1}"/>
              </a:ext>
            </a:extLst>
          </p:cNvPr>
          <p:cNvSpPr/>
          <p:nvPr userDrawn="1"/>
        </p:nvSpPr>
        <p:spPr>
          <a:xfrm>
            <a:off x="0" y="6477000"/>
            <a:ext cx="1047496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11" name="Rectangle 10">
            <a:extLst>
              <a:ext uri="{FF2B5EF4-FFF2-40B4-BE49-F238E27FC236}">
                <a16:creationId xmlns:a16="http://schemas.microsoft.com/office/drawing/2014/main" id="{E55116E3-7CB7-1EC9-14A4-D50D8C0498CA}"/>
              </a:ext>
            </a:extLst>
          </p:cNvPr>
          <p:cNvSpPr/>
          <p:nvPr userDrawn="1"/>
        </p:nvSpPr>
        <p:spPr>
          <a:xfrm>
            <a:off x="0" y="1280160"/>
            <a:ext cx="2400300" cy="5577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rgbClr val="00338D"/>
              </a:solidFill>
            </a:endParaRPr>
          </a:p>
        </p:txBody>
      </p:sp>
      <p:sp>
        <p:nvSpPr>
          <p:cNvPr id="5" name="Bildplatzhalter 4">
            <a:extLst>
              <a:ext uri="{FF2B5EF4-FFF2-40B4-BE49-F238E27FC236}">
                <a16:creationId xmlns:a16="http://schemas.microsoft.com/office/drawing/2014/main" id="{A2EE378C-6F7A-F083-D8CE-CFE58EF7D487}"/>
              </a:ext>
            </a:extLst>
          </p:cNvPr>
          <p:cNvSpPr>
            <a:spLocks noGrp="1"/>
          </p:cNvSpPr>
          <p:nvPr>
            <p:ph type="pic" sz="quarter" idx="21" hasCustomPrompt="1"/>
          </p:nvPr>
        </p:nvSpPr>
        <p:spPr>
          <a:xfrm>
            <a:off x="504483" y="1427479"/>
            <a:ext cx="1261872" cy="1399032"/>
          </a:xfrm>
          <a:prstGeom prst="rect">
            <a:avLst/>
          </a:prstGeom>
        </p:spPr>
        <p:txBody>
          <a:bodyPr vert="horz"/>
          <a:lstStyle>
            <a:lvl1pPr>
              <a:defRPr sz="599">
                <a:solidFill>
                  <a:srgbClr val="00338D"/>
                </a:solidFill>
                <a:latin typeface="+mn-lt"/>
              </a:defRPr>
            </a:lvl1pPr>
          </a:lstStyle>
          <a:p>
            <a:r>
              <a:rPr lang="en-GB" noProof="0"/>
              <a:t>Picture</a:t>
            </a:r>
          </a:p>
        </p:txBody>
      </p:sp>
      <p:sp>
        <p:nvSpPr>
          <p:cNvPr id="10" name="TextBox 9">
            <a:extLst>
              <a:ext uri="{FF2B5EF4-FFF2-40B4-BE49-F238E27FC236}">
                <a16:creationId xmlns:a16="http://schemas.microsoft.com/office/drawing/2014/main" id="{F7D4627A-6B8B-489B-9469-DBE99B9AADF1}"/>
              </a:ext>
              <a:ext uri="{C183D7F6-B498-43B3-948B-1728B52AA6E4}">
                <adec:decorative xmlns:adec="http://schemas.microsoft.com/office/drawing/2017/decorative" val="1"/>
              </a:ext>
            </a:extLst>
          </p:cNvPr>
          <p:cNvSpPr txBox="1"/>
          <p:nvPr userDrawn="1"/>
        </p:nvSpPr>
        <p:spPr>
          <a:xfrm>
            <a:off x="2664774" y="6536119"/>
            <a:ext cx="8528693"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i="0" u="none" strike="noStrike" kern="1200">
                <a:solidFill>
                  <a:schemeClr val="tx1">
                    <a:lumMod val="50000"/>
                    <a:lumOff val="50000"/>
                  </a:schemeClr>
                </a:solidFill>
                <a:effectLst/>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a:t>
            </a:r>
            <a:endParaRPr lang="en-US" sz="600" kern="1200" noProof="0">
              <a:solidFill>
                <a:schemeClr val="bg1">
                  <a:lumMod val="65000"/>
                </a:schemeClr>
              </a:solidFill>
              <a:latin typeface="+mn-lt"/>
              <a:ea typeface="+mn-ea"/>
              <a:cs typeface="+mn-cs"/>
            </a:endParaRPr>
          </a:p>
        </p:txBody>
      </p:sp>
      <p:sp>
        <p:nvSpPr>
          <p:cNvPr id="14" name="Textplatzhalter 14">
            <a:extLst>
              <a:ext uri="{FF2B5EF4-FFF2-40B4-BE49-F238E27FC236}">
                <a16:creationId xmlns:a16="http://schemas.microsoft.com/office/drawing/2014/main" id="{FB556B22-73A6-3261-6DF8-7281F0B61BEC}"/>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title here</a:t>
            </a:r>
          </a:p>
        </p:txBody>
      </p:sp>
      <p:sp>
        <p:nvSpPr>
          <p:cNvPr id="13" name="Text Placeholder 5">
            <a:extLst>
              <a:ext uri="{FF2B5EF4-FFF2-40B4-BE49-F238E27FC236}">
                <a16:creationId xmlns:a16="http://schemas.microsoft.com/office/drawing/2014/main" id="{56041AEC-AC5F-887A-04CB-B3CD21634653}"/>
              </a:ext>
            </a:extLst>
          </p:cNvPr>
          <p:cNvSpPr>
            <a:spLocks noGrp="1"/>
          </p:cNvSpPr>
          <p:nvPr>
            <p:ph type="body" sz="quarter" idx="26"/>
          </p:nvPr>
        </p:nvSpPr>
        <p:spPr>
          <a:xfrm>
            <a:off x="504483" y="2966719"/>
            <a:ext cx="1666461" cy="3319781"/>
          </a:xfrm>
          <a:prstGeom prst="rect">
            <a:avLst/>
          </a:prstGeom>
        </p:spPr>
        <p:txBody>
          <a:bodyPr lIns="0" tIns="0" rIns="0" bIns="0"/>
          <a:lstStyle>
            <a:lvl1pPr>
              <a:lnSpc>
                <a:spcPct val="100000"/>
              </a:lnSpc>
              <a:spcAft>
                <a:spcPts val="400"/>
              </a:spcAft>
              <a:defRPr sz="800" b="0">
                <a:solidFill>
                  <a:srgbClr val="00338D"/>
                </a:solidFill>
              </a:defRPr>
            </a:lvl1pPr>
            <a:lvl2pPr>
              <a:spcBef>
                <a:spcPts val="0"/>
              </a:spcBef>
              <a:spcAft>
                <a:spcPts val="400"/>
              </a:spcAft>
              <a:tabLst>
                <a:tab pos="231775" algn="l"/>
              </a:tabLst>
              <a:defRPr sz="800">
                <a:solidFill>
                  <a:srgbClr val="00338D"/>
                </a:solidFill>
              </a:defRPr>
            </a:lvl2pPr>
            <a:lvl3pPr marL="114300" indent="-114300">
              <a:spcBef>
                <a:spcPts val="0"/>
              </a:spcBef>
              <a:spcAft>
                <a:spcPts val="400"/>
              </a:spcAft>
              <a:buFont typeface="Arial" panose="020B0604020202020204" pitchFamily="34" charset="0"/>
              <a:buChar char="•"/>
              <a:defRPr sz="800">
                <a:solidFill>
                  <a:srgbClr val="00338D"/>
                </a:solidFill>
              </a:defRPr>
            </a:lvl3pPr>
            <a:lvl4pPr marL="228600" indent="-103188">
              <a:spcBef>
                <a:spcPts val="0"/>
              </a:spcBef>
              <a:spcAft>
                <a:spcPts val="400"/>
              </a:spcAft>
              <a:defRPr sz="800">
                <a:solidFill>
                  <a:srgbClr val="00338D"/>
                </a:solidFill>
              </a:defRPr>
            </a:lvl4pPr>
            <a:lvl5pPr marL="342900" indent="-114300">
              <a:spcBef>
                <a:spcPts val="0"/>
              </a:spcBef>
              <a:spcAft>
                <a:spcPts val="400"/>
              </a:spcAft>
              <a:buFont typeface="Arial" panose="020B0604020202020204" pitchFamily="34" charset="0"/>
              <a:buChar char="•"/>
              <a:defRPr sz="800">
                <a:solidFill>
                  <a:srgbClr val="00338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8">
            <a:extLst>
              <a:ext uri="{FF2B5EF4-FFF2-40B4-BE49-F238E27FC236}">
                <a16:creationId xmlns:a16="http://schemas.microsoft.com/office/drawing/2014/main" id="{3ACA4784-6014-1544-0BC9-D0A3F1B793FC}"/>
              </a:ext>
            </a:extLst>
          </p:cNvPr>
          <p:cNvSpPr>
            <a:spLocks noGrp="1"/>
          </p:cNvSpPr>
          <p:nvPr>
            <p:ph type="body" sz="quarter" idx="27"/>
          </p:nvPr>
        </p:nvSpPr>
        <p:spPr>
          <a:xfrm>
            <a:off x="2570480" y="1409700"/>
            <a:ext cx="9126220" cy="4876800"/>
          </a:xfrm>
          <a:prstGeom prst="rect">
            <a:avLst/>
          </a:prstGeom>
        </p:spPr>
        <p:txBody>
          <a:bodyPr lIns="0" tIns="0" rIns="0" bIns="0"/>
          <a:lstStyle>
            <a:lvl1pPr>
              <a:lnSpc>
                <a:spcPct val="100000"/>
              </a:lnSpc>
              <a:spcBef>
                <a:spcPts val="0"/>
              </a:spcBef>
              <a:spcAft>
                <a:spcPts val="400"/>
              </a:spcAft>
              <a:defRPr sz="1000" b="0">
                <a:solidFill>
                  <a:schemeClr val="tx1"/>
                </a:solidFill>
              </a:defRPr>
            </a:lvl1pPr>
            <a:lvl2pPr>
              <a:lnSpc>
                <a:spcPct val="100000"/>
              </a:lnSpc>
              <a:spcBef>
                <a:spcPts val="0"/>
              </a:spcBef>
              <a:spcAft>
                <a:spcPts val="400"/>
              </a:spcAft>
              <a:defRPr sz="1000" b="0">
                <a:solidFill>
                  <a:schemeClr val="tx1"/>
                </a:solidFill>
              </a:defRPr>
            </a:lvl2pPr>
            <a:lvl3pPr marL="174625" indent="-174625">
              <a:lnSpc>
                <a:spcPct val="100000"/>
              </a:lnSpc>
              <a:spcBef>
                <a:spcPts val="0"/>
              </a:spcBef>
              <a:spcAft>
                <a:spcPts val="400"/>
              </a:spcAft>
              <a:buFont typeface="Arial" panose="020B0604020202020204" pitchFamily="34" charset="0"/>
              <a:buChar char="•"/>
              <a:defRPr sz="1000" b="0">
                <a:solidFill>
                  <a:schemeClr val="tx1"/>
                </a:solidFill>
              </a:defRPr>
            </a:lvl3pPr>
            <a:lvl4pPr marL="342900" indent="-163513">
              <a:lnSpc>
                <a:spcPct val="100000"/>
              </a:lnSpc>
              <a:spcBef>
                <a:spcPts val="0"/>
              </a:spcBef>
              <a:spcAft>
                <a:spcPts val="400"/>
              </a:spcAft>
              <a:defRPr sz="1000" b="0">
                <a:solidFill>
                  <a:schemeClr val="tx1"/>
                </a:solidFill>
              </a:defRPr>
            </a:lvl4pPr>
            <a:lvl5pPr marL="517525" indent="-169863">
              <a:lnSpc>
                <a:spcPct val="100000"/>
              </a:lnSpc>
              <a:spcBef>
                <a:spcPts val="0"/>
              </a:spcBef>
              <a:spcAft>
                <a:spcPts val="400"/>
              </a:spcAft>
              <a:buFont typeface="Arial" panose="020B0604020202020204" pitchFamily="34" charset="0"/>
              <a:buChar char="•"/>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A92E201C-6B01-4F26-A944-A9C182C8C9CC}"/>
              </a:ext>
            </a:extLst>
          </p:cNvPr>
          <p:cNvSpPr>
            <a:spLocks noGrp="1"/>
          </p:cNvSpPr>
          <p:nvPr>
            <p:ph type="title" hasCustomPrompt="1"/>
          </p:nvPr>
        </p:nvSpPr>
        <p:spPr>
          <a:xfrm>
            <a:off x="501520" y="441590"/>
            <a:ext cx="11192256" cy="701410"/>
          </a:xfrm>
        </p:spPr>
        <p:txBody>
          <a:bodyPr/>
          <a:lstStyle/>
          <a:p>
            <a:r>
              <a:rPr lang="en-US"/>
              <a:t>Click to edit Name</a:t>
            </a:r>
            <a:endParaRPr lang="en-GB"/>
          </a:p>
        </p:txBody>
      </p:sp>
      <p:sp>
        <p:nvSpPr>
          <p:cNvPr id="18" name="Rectangle 17">
            <a:extLst>
              <a:ext uri="{FF2B5EF4-FFF2-40B4-BE49-F238E27FC236}">
                <a16:creationId xmlns:a16="http://schemas.microsoft.com/office/drawing/2014/main" id="{6A045506-3347-6F12-E597-D94AAA1F0BDD}"/>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1768559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tx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5300" y="1143000"/>
            <a:ext cx="7391400" cy="4733925"/>
          </a:xfrm>
          <a:prstGeom prst="rect">
            <a:avLst/>
          </a:prstGeom>
          <a:gradFill>
            <a:gsLst>
              <a:gs pos="100000">
                <a:schemeClr val="accent1"/>
              </a:gs>
              <a:gs pos="0">
                <a:srgbClr val="7213EA"/>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0" i="0" baseline="0" err="1">
              <a:solidFill>
                <a:schemeClr val="bg1"/>
              </a:solidFill>
              <a:latin typeface="Arial" panose="020B060402020202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952500" y="2824387"/>
            <a:ext cx="5257800" cy="2026816"/>
          </a:xfrm>
          <a:noFill/>
        </p:spPr>
        <p:txBody>
          <a:bodyPr lIns="0" tIns="0" rIns="0" bIns="0" anchor="t" anchorCtr="0"/>
          <a:lstStyle>
            <a:lvl1pPr algn="l">
              <a:defRPr sz="48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952500" y="5046651"/>
            <a:ext cx="52578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952500" y="1419271"/>
            <a:ext cx="1420035" cy="812530"/>
          </a:xfrm>
        </p:spPr>
        <p:txBody>
          <a:bodyPr wrap="square">
            <a:spAutoFit/>
          </a:bodyPr>
          <a:lstStyle>
            <a:lvl1pPr>
              <a:lnSpc>
                <a:spcPct val="80000"/>
              </a:lnSpc>
              <a:defRPr lang="en-US" sz="6600" b="0" i="0" kern="1200" baseline="0" dirty="0" smtClean="0">
                <a:solidFill>
                  <a:schemeClr val="bg1"/>
                </a:solidFill>
                <a:latin typeface="Arial" panose="020B0604020202020204" pitchFamily="34" charset="0"/>
                <a:ea typeface="+mj-ea"/>
                <a:cs typeface="+mj-cs"/>
              </a:defRPr>
            </a:lvl1pPr>
          </a:lstStyle>
          <a:p>
            <a:pPr lvl="0"/>
            <a:r>
              <a:rPr lang="en-US"/>
              <a:t>00</a:t>
            </a:r>
          </a:p>
        </p:txBody>
      </p:sp>
      <p:sp>
        <p:nvSpPr>
          <p:cNvPr id="6" name="TextBox 5">
            <a:extLst>
              <a:ext uri="{FF2B5EF4-FFF2-40B4-BE49-F238E27FC236}">
                <a16:creationId xmlns:a16="http://schemas.microsoft.com/office/drawing/2014/main" id="{CCD6D409-44C7-0F41-9E02-97382655F89A}"/>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7" name="TextBox 6">
            <a:extLst>
              <a:ext uri="{FF2B5EF4-FFF2-40B4-BE49-F238E27FC236}">
                <a16:creationId xmlns:a16="http://schemas.microsoft.com/office/drawing/2014/main" id="{01CD904E-2A2E-784B-8C38-59B05E47ECA4}"/>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8" name="TextBox 7">
            <a:extLst>
              <a:ext uri="{FF2B5EF4-FFF2-40B4-BE49-F238E27FC236}">
                <a16:creationId xmlns:a16="http://schemas.microsoft.com/office/drawing/2014/main" id="{C29B7C85-3080-BB47-AA24-309DF7CEC3D3}"/>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9" name="TextBox 8">
            <a:extLst>
              <a:ext uri="{FF2B5EF4-FFF2-40B4-BE49-F238E27FC236}">
                <a16:creationId xmlns:a16="http://schemas.microsoft.com/office/drawing/2014/main" id="{C9240B48-1E00-8D44-A094-E8152E3E8F71}"/>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0" name="TextBox 9">
            <a:extLst>
              <a:ext uri="{FF2B5EF4-FFF2-40B4-BE49-F238E27FC236}">
                <a16:creationId xmlns:a16="http://schemas.microsoft.com/office/drawing/2014/main" id="{DCE968D4-9104-6146-AFDC-7261CED15728}"/>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3" name="TextBox 12">
            <a:extLst>
              <a:ext uri="{FF2B5EF4-FFF2-40B4-BE49-F238E27FC236}">
                <a16:creationId xmlns:a16="http://schemas.microsoft.com/office/drawing/2014/main" id="{85FC3ABE-E992-B147-8B09-428759882F57}"/>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4" name="TextBox 13">
            <a:extLst>
              <a:ext uri="{FF2B5EF4-FFF2-40B4-BE49-F238E27FC236}">
                <a16:creationId xmlns:a16="http://schemas.microsoft.com/office/drawing/2014/main" id="{E47EF5CF-8ACF-1A47-9556-38A5E4FF64C2}"/>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5" name="TextBox 14">
            <a:extLst>
              <a:ext uri="{FF2B5EF4-FFF2-40B4-BE49-F238E27FC236}">
                <a16:creationId xmlns:a16="http://schemas.microsoft.com/office/drawing/2014/main" id="{2591EE0A-BA23-884E-BF1F-035736516721}"/>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6" name="TextBox 15">
            <a:extLst>
              <a:ext uri="{FF2B5EF4-FFF2-40B4-BE49-F238E27FC236}">
                <a16:creationId xmlns:a16="http://schemas.microsoft.com/office/drawing/2014/main" id="{DB444D92-4B96-4F4A-8C09-B61536A2AE25}"/>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7" name="TextBox 16">
            <a:extLst>
              <a:ext uri="{FF2B5EF4-FFF2-40B4-BE49-F238E27FC236}">
                <a16:creationId xmlns:a16="http://schemas.microsoft.com/office/drawing/2014/main" id="{1EBACE95-4255-5C43-8A26-CFF6952801DB}"/>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18" name="TextBox 17">
            <a:extLst>
              <a:ext uri="{FF2B5EF4-FFF2-40B4-BE49-F238E27FC236}">
                <a16:creationId xmlns:a16="http://schemas.microsoft.com/office/drawing/2014/main" id="{6483BE4F-7609-F044-BF73-D953DFD1FEAF}"/>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9" name="TextBox 18">
            <a:extLst>
              <a:ext uri="{FF2B5EF4-FFF2-40B4-BE49-F238E27FC236}">
                <a16:creationId xmlns:a16="http://schemas.microsoft.com/office/drawing/2014/main" id="{4B4C70F4-F983-E643-9858-5F1A674457F2}"/>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0" name="TextBox 19">
            <a:extLst>
              <a:ext uri="{FF2B5EF4-FFF2-40B4-BE49-F238E27FC236}">
                <a16:creationId xmlns:a16="http://schemas.microsoft.com/office/drawing/2014/main" id="{64C8435F-AC05-3E47-AC9B-8679FE7FB097}"/>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1" name="TextBox 20">
            <a:extLst>
              <a:ext uri="{FF2B5EF4-FFF2-40B4-BE49-F238E27FC236}">
                <a16:creationId xmlns:a16="http://schemas.microsoft.com/office/drawing/2014/main" id="{4F844B8E-416E-014B-BC88-C07480CE89B9}"/>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2" name="TextBox 21">
            <a:extLst>
              <a:ext uri="{FF2B5EF4-FFF2-40B4-BE49-F238E27FC236}">
                <a16:creationId xmlns:a16="http://schemas.microsoft.com/office/drawing/2014/main" id="{83A6F907-4D98-634E-A257-4B1C1EAB6B87}"/>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3" name="TextBox 22">
            <a:extLst>
              <a:ext uri="{FF2B5EF4-FFF2-40B4-BE49-F238E27FC236}">
                <a16:creationId xmlns:a16="http://schemas.microsoft.com/office/drawing/2014/main" id="{CF429A43-8DE3-C847-8906-34BFB325227E}"/>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4" name="TextBox 23">
            <a:extLst>
              <a:ext uri="{FF2B5EF4-FFF2-40B4-BE49-F238E27FC236}">
                <a16:creationId xmlns:a16="http://schemas.microsoft.com/office/drawing/2014/main" id="{2EFC9DA9-54F0-1740-830F-FA73D25B24A7}"/>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5" name="TextBox 24">
            <a:extLst>
              <a:ext uri="{FF2B5EF4-FFF2-40B4-BE49-F238E27FC236}">
                <a16:creationId xmlns:a16="http://schemas.microsoft.com/office/drawing/2014/main" id="{ECC08D72-4B2E-D941-9FD0-F01B9C430D65}"/>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6" name="TextBox 25">
            <a:extLst>
              <a:ext uri="{FF2B5EF4-FFF2-40B4-BE49-F238E27FC236}">
                <a16:creationId xmlns:a16="http://schemas.microsoft.com/office/drawing/2014/main" id="{424A34FC-BCED-3649-97E6-0AF5DE717F65}"/>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27" name="TextBox 26">
            <a:extLst>
              <a:ext uri="{FF2B5EF4-FFF2-40B4-BE49-F238E27FC236}">
                <a16:creationId xmlns:a16="http://schemas.microsoft.com/office/drawing/2014/main" id="{6A8628F5-A518-9E4B-B14E-2D019AD08EEA}"/>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28" name="TextBox 27">
            <a:extLst>
              <a:ext uri="{FF2B5EF4-FFF2-40B4-BE49-F238E27FC236}">
                <a16:creationId xmlns:a16="http://schemas.microsoft.com/office/drawing/2014/main" id="{CF5B5729-E128-E148-AB6C-1D7575D01465}"/>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29" name="TextBox 28">
            <a:extLst>
              <a:ext uri="{FF2B5EF4-FFF2-40B4-BE49-F238E27FC236}">
                <a16:creationId xmlns:a16="http://schemas.microsoft.com/office/drawing/2014/main" id="{F3203AEB-ED02-4D46-91E7-C7AD91FD74AC}"/>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Tree>
    <p:extLst>
      <p:ext uri="{BB962C8B-B14F-4D97-AF65-F5344CB8AC3E}">
        <p14:creationId xmlns:p14="http://schemas.microsoft.com/office/powerpoint/2010/main" val="23869611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rgbClr val="7213EA"/>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5300" y="1143000"/>
            <a:ext cx="7391400" cy="4733925"/>
          </a:xfrm>
          <a:prstGeom prst="rect">
            <a:avLst/>
          </a:prstGeom>
          <a:gradFill>
            <a:gsLst>
              <a:gs pos="100000">
                <a:srgbClr val="ACEAFF"/>
              </a:gs>
              <a:gs pos="0">
                <a:srgbClr val="00B8F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0" i="0" baseline="0" err="1">
              <a:solidFill>
                <a:schemeClr val="bg1"/>
              </a:solidFill>
              <a:latin typeface="Arial" panose="020B060402020202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952500" y="5046651"/>
            <a:ext cx="5252400" cy="507831"/>
          </a:xfrm>
        </p:spPr>
        <p:txBody>
          <a:bodyPr wrap="square" anchor="b">
            <a:spAutoFit/>
          </a:bodyPr>
          <a:lstStyle>
            <a:lvl1pPr>
              <a:defRPr sz="1400">
                <a:solidFill>
                  <a:schemeClr val="tx2"/>
                </a:solidFill>
              </a:defRPr>
            </a:lvl1pPr>
            <a:lvl2pPr>
              <a:defRPr sz="1400">
                <a:solidFill>
                  <a:schemeClr val="tx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952500" y="1419271"/>
            <a:ext cx="1420035" cy="812530"/>
          </a:xfrm>
        </p:spPr>
        <p:txBody>
          <a:bodyPr wrap="square">
            <a:spAutoFit/>
          </a:bodyPr>
          <a:lstStyle>
            <a:lvl1pPr>
              <a:lnSpc>
                <a:spcPct val="80000"/>
              </a:lnSpc>
              <a:defRPr lang="en-US" sz="6600" b="0" i="0" kern="1200" baseline="0" dirty="0" smtClean="0">
                <a:solidFill>
                  <a:schemeClr val="tx2"/>
                </a:solidFill>
                <a:latin typeface="Arial" panose="020B0604020202020204" pitchFamily="34" charset="0"/>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952500" y="2824387"/>
            <a:ext cx="5252400" cy="2026816"/>
          </a:xfrm>
          <a:noFill/>
        </p:spPr>
        <p:txBody>
          <a:bodyPr lIns="0" tIns="0" rIns="0" bIns="0" anchor="t" anchorCtr="0"/>
          <a:lstStyle>
            <a:lvl1pPr algn="l">
              <a:defRPr sz="4800" baseline="0">
                <a:solidFill>
                  <a:schemeClr val="tx2"/>
                </a:solidFill>
              </a:defRPr>
            </a:lvl1pPr>
          </a:lstStyle>
          <a:p>
            <a:r>
              <a:rPr lang="en-US"/>
              <a:t>Click to edit Master title style</a:t>
            </a:r>
          </a:p>
        </p:txBody>
      </p:sp>
      <p:sp>
        <p:nvSpPr>
          <p:cNvPr id="6" name="TextBox 5">
            <a:extLst>
              <a:ext uri="{FF2B5EF4-FFF2-40B4-BE49-F238E27FC236}">
                <a16:creationId xmlns:a16="http://schemas.microsoft.com/office/drawing/2014/main" id="{A7A9BCAB-CAFD-5F4C-B64F-A294DB00297B}"/>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7" name="TextBox 6">
            <a:extLst>
              <a:ext uri="{FF2B5EF4-FFF2-40B4-BE49-F238E27FC236}">
                <a16:creationId xmlns:a16="http://schemas.microsoft.com/office/drawing/2014/main" id="{2CDC5969-3F4D-574B-B86B-E5459851728A}"/>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8" name="TextBox 7">
            <a:extLst>
              <a:ext uri="{FF2B5EF4-FFF2-40B4-BE49-F238E27FC236}">
                <a16:creationId xmlns:a16="http://schemas.microsoft.com/office/drawing/2014/main" id="{A80C80F3-FAAC-E54F-B5C0-59C170BDC42A}"/>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9" name="TextBox 8">
            <a:extLst>
              <a:ext uri="{FF2B5EF4-FFF2-40B4-BE49-F238E27FC236}">
                <a16:creationId xmlns:a16="http://schemas.microsoft.com/office/drawing/2014/main" id="{CF9362D7-3A50-3D4D-BEF7-3D83B7C4732F}"/>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0" name="TextBox 9">
            <a:extLst>
              <a:ext uri="{FF2B5EF4-FFF2-40B4-BE49-F238E27FC236}">
                <a16:creationId xmlns:a16="http://schemas.microsoft.com/office/drawing/2014/main" id="{B1671669-1C73-664C-A3C8-FFCF28C6C7FE}"/>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2" name="TextBox 11">
            <a:extLst>
              <a:ext uri="{FF2B5EF4-FFF2-40B4-BE49-F238E27FC236}">
                <a16:creationId xmlns:a16="http://schemas.microsoft.com/office/drawing/2014/main" id="{51CF4AB1-415F-0C4F-B936-AF6A6DB381F2}"/>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3" name="TextBox 12">
            <a:extLst>
              <a:ext uri="{FF2B5EF4-FFF2-40B4-BE49-F238E27FC236}">
                <a16:creationId xmlns:a16="http://schemas.microsoft.com/office/drawing/2014/main" id="{87B0665A-F765-2E4F-B45B-1F58D9B70C5A}"/>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4" name="TextBox 13">
            <a:extLst>
              <a:ext uri="{FF2B5EF4-FFF2-40B4-BE49-F238E27FC236}">
                <a16:creationId xmlns:a16="http://schemas.microsoft.com/office/drawing/2014/main" id="{719FB13C-58FB-9E4C-81EB-E5E5D6BEF870}"/>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5" name="TextBox 14">
            <a:extLst>
              <a:ext uri="{FF2B5EF4-FFF2-40B4-BE49-F238E27FC236}">
                <a16:creationId xmlns:a16="http://schemas.microsoft.com/office/drawing/2014/main" id="{F78C6B62-87DD-3741-AF44-2593C53DEA42}"/>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16" name="TextBox 15">
            <a:extLst>
              <a:ext uri="{FF2B5EF4-FFF2-40B4-BE49-F238E27FC236}">
                <a16:creationId xmlns:a16="http://schemas.microsoft.com/office/drawing/2014/main" id="{4D9AFFE3-40B0-8D42-BE88-F058E0855639}"/>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17" name="TextBox 16">
            <a:extLst>
              <a:ext uri="{FF2B5EF4-FFF2-40B4-BE49-F238E27FC236}">
                <a16:creationId xmlns:a16="http://schemas.microsoft.com/office/drawing/2014/main" id="{9F74D9D7-107E-474A-B884-E92579160A53}"/>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8" name="TextBox 17">
            <a:extLst>
              <a:ext uri="{FF2B5EF4-FFF2-40B4-BE49-F238E27FC236}">
                <a16:creationId xmlns:a16="http://schemas.microsoft.com/office/drawing/2014/main" id="{A3FD3477-D0E0-1B4E-B7B7-702F82B5C4E1}"/>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19" name="TextBox 18">
            <a:extLst>
              <a:ext uri="{FF2B5EF4-FFF2-40B4-BE49-F238E27FC236}">
                <a16:creationId xmlns:a16="http://schemas.microsoft.com/office/drawing/2014/main" id="{1D7D1330-4525-8145-81A2-449575765710}"/>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0" name="TextBox 19">
            <a:extLst>
              <a:ext uri="{FF2B5EF4-FFF2-40B4-BE49-F238E27FC236}">
                <a16:creationId xmlns:a16="http://schemas.microsoft.com/office/drawing/2014/main" id="{4D3CC2B7-2CAC-3A45-AE22-A920779C76CF}"/>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1" name="TextBox 20">
            <a:extLst>
              <a:ext uri="{FF2B5EF4-FFF2-40B4-BE49-F238E27FC236}">
                <a16:creationId xmlns:a16="http://schemas.microsoft.com/office/drawing/2014/main" id="{252128F8-6C01-804A-B282-A117D2E93587}"/>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2" name="TextBox 21">
            <a:extLst>
              <a:ext uri="{FF2B5EF4-FFF2-40B4-BE49-F238E27FC236}">
                <a16:creationId xmlns:a16="http://schemas.microsoft.com/office/drawing/2014/main" id="{B544C089-9FA9-014F-8397-6D92AF1425B4}"/>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3" name="TextBox 22">
            <a:extLst>
              <a:ext uri="{FF2B5EF4-FFF2-40B4-BE49-F238E27FC236}">
                <a16:creationId xmlns:a16="http://schemas.microsoft.com/office/drawing/2014/main" id="{F2A5EFF3-06FE-1F4B-A37E-749B6774501F}"/>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4" name="TextBox 23">
            <a:extLst>
              <a:ext uri="{FF2B5EF4-FFF2-40B4-BE49-F238E27FC236}">
                <a16:creationId xmlns:a16="http://schemas.microsoft.com/office/drawing/2014/main" id="{D0AD4E11-C2C8-104C-B66A-DA22907DAF2E}"/>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5" name="TextBox 24">
            <a:extLst>
              <a:ext uri="{FF2B5EF4-FFF2-40B4-BE49-F238E27FC236}">
                <a16:creationId xmlns:a16="http://schemas.microsoft.com/office/drawing/2014/main" id="{BFF8D96D-278C-184B-8CAD-3D3692E40B15}"/>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27" name="TextBox 26">
            <a:extLst>
              <a:ext uri="{FF2B5EF4-FFF2-40B4-BE49-F238E27FC236}">
                <a16:creationId xmlns:a16="http://schemas.microsoft.com/office/drawing/2014/main" id="{1D1B5220-7D6D-1042-8BA6-8AD167D22FD1}"/>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28" name="TextBox 27">
            <a:extLst>
              <a:ext uri="{FF2B5EF4-FFF2-40B4-BE49-F238E27FC236}">
                <a16:creationId xmlns:a16="http://schemas.microsoft.com/office/drawing/2014/main" id="{3F6EF482-11A9-E24B-ABEF-4C8186275211}"/>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29" name="TextBox 28">
            <a:extLst>
              <a:ext uri="{FF2B5EF4-FFF2-40B4-BE49-F238E27FC236}">
                <a16:creationId xmlns:a16="http://schemas.microsoft.com/office/drawing/2014/main" id="{C8E033F2-B24D-0540-9E2B-EDEC8FDBDB7A}"/>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Tree>
    <p:extLst>
      <p:ext uri="{BB962C8B-B14F-4D97-AF65-F5344CB8AC3E}">
        <p14:creationId xmlns:p14="http://schemas.microsoft.com/office/powerpoint/2010/main" val="1425663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solidFill>
          <a:schemeClr val="bg1"/>
        </a:solidFill>
        <a:effectLst/>
      </p:bgPr>
    </p:bg>
    <p:spTree>
      <p:nvGrpSpPr>
        <p:cNvPr id="1" name=""/>
        <p:cNvGrpSpPr/>
        <p:nvPr/>
      </p:nvGrpSpPr>
      <p:grpSpPr>
        <a:xfrm>
          <a:off x="0" y="0"/>
          <a:ext cx="0" cy="0"/>
          <a:chOff x="0" y="0"/>
          <a:chExt cx="0" cy="0"/>
        </a:xfrm>
      </p:grpSpPr>
      <p:sp>
        <p:nvSpPr>
          <p:cNvPr id="19" name="Text Placeholder 2">
            <a:extLst>
              <a:ext uri="{FF2B5EF4-FFF2-40B4-BE49-F238E27FC236}">
                <a16:creationId xmlns:a16="http://schemas.microsoft.com/office/drawing/2014/main" id="{B028AFC4-4613-174B-A949-9088864021F5}"/>
              </a:ext>
            </a:extLst>
          </p:cNvPr>
          <p:cNvSpPr>
            <a:spLocks noGrp="1"/>
          </p:cNvSpPr>
          <p:nvPr>
            <p:ph type="body" sz="quarter" idx="14" hasCustomPrompt="1"/>
          </p:nvPr>
        </p:nvSpPr>
        <p:spPr>
          <a:xfrm>
            <a:off x="502280" y="3351965"/>
            <a:ext cx="2411738" cy="119064"/>
          </a:xfrm>
        </p:spPr>
        <p:txBody>
          <a:bodyPr/>
          <a:lstStyle>
            <a:lvl1pPr>
              <a:buFontTx/>
              <a:buNone/>
              <a:defRPr sz="1200" b="1">
                <a:solidFill>
                  <a:srgbClr val="00338D"/>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r>
              <a:rPr lang="en-US" err="1"/>
              <a:t>kpmg.com</a:t>
            </a:r>
            <a:r>
              <a:rPr lang="en-US"/>
              <a:t>/</a:t>
            </a:r>
            <a:r>
              <a:rPr lang="en-US" err="1"/>
              <a:t>socialmedia</a:t>
            </a:r>
            <a:endParaRPr lang="en-US"/>
          </a:p>
        </p:txBody>
      </p:sp>
      <p:grpSp>
        <p:nvGrpSpPr>
          <p:cNvPr id="20" name="Group 19">
            <a:extLst>
              <a:ext uri="{FF2B5EF4-FFF2-40B4-BE49-F238E27FC236}">
                <a16:creationId xmlns:a16="http://schemas.microsoft.com/office/drawing/2014/main" id="{14314341-1E95-3849-844E-24A63141DDDD}"/>
              </a:ext>
            </a:extLst>
          </p:cNvPr>
          <p:cNvGrpSpPr/>
          <p:nvPr userDrawn="1"/>
        </p:nvGrpSpPr>
        <p:grpSpPr>
          <a:xfrm>
            <a:off x="502280" y="2881529"/>
            <a:ext cx="2023200" cy="367957"/>
            <a:chOff x="998476" y="2881529"/>
            <a:chExt cx="2023200" cy="367957"/>
          </a:xfrm>
        </p:grpSpPr>
        <p:sp>
          <p:nvSpPr>
            <p:cNvPr id="21" name="Rectangle 20">
              <a:extLst>
                <a:ext uri="{FF2B5EF4-FFF2-40B4-BE49-F238E27FC236}">
                  <a16:creationId xmlns:a16="http://schemas.microsoft.com/office/drawing/2014/main" id="{7DF06AB9-7995-0C41-BC15-0E7919C2BFDC}"/>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22" name="Rectangle 21">
              <a:extLst>
                <a:ext uri="{FF2B5EF4-FFF2-40B4-BE49-F238E27FC236}">
                  <a16:creationId xmlns:a16="http://schemas.microsoft.com/office/drawing/2014/main" id="{2A3DD770-73A1-5440-AAA5-1844CB9E8138}"/>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23" name="Rectangle 22">
              <a:extLst>
                <a:ext uri="{FF2B5EF4-FFF2-40B4-BE49-F238E27FC236}">
                  <a16:creationId xmlns:a16="http://schemas.microsoft.com/office/drawing/2014/main" id="{F9DAE431-D7DC-F946-864A-38EDDE71619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24" name="Rectangle 23">
              <a:extLst>
                <a:ext uri="{FF2B5EF4-FFF2-40B4-BE49-F238E27FC236}">
                  <a16:creationId xmlns:a16="http://schemas.microsoft.com/office/drawing/2014/main" id="{1EBF9190-1569-7A40-A308-87CA3F888D30}"/>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pic>
          <p:nvPicPr>
            <p:cNvPr id="25" name="Picture 24">
              <a:extLst>
                <a:ext uri="{FF2B5EF4-FFF2-40B4-BE49-F238E27FC236}">
                  <a16:creationId xmlns:a16="http://schemas.microsoft.com/office/drawing/2014/main" id="{EEF301A6-11CB-1A45-AB44-9F4020DBF5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22950" y="2881529"/>
              <a:ext cx="360000" cy="360000"/>
            </a:xfrm>
            <a:prstGeom prst="rect">
              <a:avLst/>
            </a:prstGeom>
          </p:spPr>
        </p:pic>
        <p:pic>
          <p:nvPicPr>
            <p:cNvPr id="26" name="Picture 25" descr="Icon&#10;&#10;Description automatically generated">
              <a:extLst>
                <a:ext uri="{FF2B5EF4-FFF2-40B4-BE49-F238E27FC236}">
                  <a16:creationId xmlns:a16="http://schemas.microsoft.com/office/drawing/2014/main" id="{5C9FA894-02D7-9240-ABAE-E697C9CEF5A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42336" y="2881529"/>
              <a:ext cx="359648" cy="360000"/>
            </a:xfrm>
            <a:prstGeom prst="rect">
              <a:avLst/>
            </a:prstGeom>
          </p:spPr>
        </p:pic>
        <p:pic>
          <p:nvPicPr>
            <p:cNvPr id="27" name="Picture 26" descr="Logo&#10;&#10;Description automatically generated">
              <a:extLst>
                <a:ext uri="{FF2B5EF4-FFF2-40B4-BE49-F238E27FC236}">
                  <a16:creationId xmlns:a16="http://schemas.microsoft.com/office/drawing/2014/main" id="{37354B77-6563-804C-AAB9-AF29C3F12BD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14350" y="2889486"/>
              <a:ext cx="360000" cy="360000"/>
            </a:xfrm>
            <a:prstGeom prst="rect">
              <a:avLst/>
            </a:prstGeom>
          </p:spPr>
        </p:pic>
        <p:pic>
          <p:nvPicPr>
            <p:cNvPr id="28" name="Picture 27" descr="Logo&#10;&#10;Description automatically generated">
              <a:extLst>
                <a:ext uri="{FF2B5EF4-FFF2-40B4-BE49-F238E27FC236}">
                  <a16:creationId xmlns:a16="http://schemas.microsoft.com/office/drawing/2014/main" id="{D58485B4-44FD-8F43-AB4F-D9BE0D7A1A1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8476" y="2884275"/>
              <a:ext cx="360000" cy="360000"/>
            </a:xfrm>
            <a:prstGeom prst="rect">
              <a:avLst/>
            </a:prstGeom>
          </p:spPr>
        </p:pic>
        <p:pic>
          <p:nvPicPr>
            <p:cNvPr id="29" name="Picture 28" descr="Icon&#10;&#10;Description automatically generated">
              <a:extLst>
                <a:ext uri="{FF2B5EF4-FFF2-40B4-BE49-F238E27FC236}">
                  <a16:creationId xmlns:a16="http://schemas.microsoft.com/office/drawing/2014/main" id="{0FF904E5-A817-834B-BD2F-694A9160B041}"/>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61676" y="2881529"/>
              <a:ext cx="360000" cy="360000"/>
            </a:xfrm>
            <a:prstGeom prst="rect">
              <a:avLst/>
            </a:prstGeom>
          </p:spPr>
        </p:pic>
      </p:grpSp>
      <p:sp>
        <p:nvSpPr>
          <p:cNvPr id="30" name="Freeform 19">
            <a:extLst>
              <a:ext uri="{FF2B5EF4-FFF2-40B4-BE49-F238E27FC236}">
                <a16:creationId xmlns:a16="http://schemas.microsoft.com/office/drawing/2014/main" id="{E7B146E3-AA9B-F248-926B-95CA80950CAF}"/>
              </a:ext>
            </a:extLst>
          </p:cNvPr>
          <p:cNvSpPr>
            <a:spLocks noChangeAspect="1" noEditPoints="1"/>
          </p:cNvSpPr>
          <p:nvPr userDrawn="1"/>
        </p:nvSpPr>
        <p:spPr bwMode="auto">
          <a:xfrm>
            <a:off x="495300" y="43180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TextBox 34">
            <a:extLst>
              <a:ext uri="{FF2B5EF4-FFF2-40B4-BE49-F238E27FC236}">
                <a16:creationId xmlns:a16="http://schemas.microsoft.com/office/drawing/2014/main" id="{222BC4A8-810D-E446-AA07-93439F1BAA89}"/>
              </a:ext>
            </a:extLst>
          </p:cNvPr>
          <p:cNvSpPr txBox="1"/>
          <p:nvPr userDrawn="1"/>
        </p:nvSpPr>
        <p:spPr>
          <a:xfrm>
            <a:off x="510893" y="4074969"/>
            <a:ext cx="6097162" cy="2215991"/>
          </a:xfrm>
          <a:prstGeom prst="rect">
            <a:avLst/>
          </a:prstGeom>
          <a:noFill/>
        </p:spPr>
        <p:txBody>
          <a:bodyPr wrap="square" lIns="0" tIns="0" rIns="0" bIns="0">
            <a:spAutoFit/>
          </a:bodyPr>
          <a:lstStyle/>
          <a:p>
            <a:pPr>
              <a:spcAft>
                <a:spcPts val="1200"/>
              </a:spcAft>
            </a:pPr>
            <a:r>
              <a:rPr lang="en-US" sz="1200">
                <a:solidFill>
                  <a:srgbClr val="00338D"/>
                </a:solidFill>
                <a:latin typeface="Arial" panose="020B0604020202020204" pitchFamily="34" charset="0"/>
                <a:ea typeface="Times New Roman" panose="02020603050405020304" pitchFamily="18" charset="0"/>
                <a:cs typeface="Cordia New"/>
              </a:rPr>
              <a:t>Some or all of the services described herein may not be permissible for KPMG audit clients and their affiliates or related entities.</a:t>
            </a:r>
            <a:endParaRPr lang="en-GB" sz="1200">
              <a:solidFill>
                <a:srgbClr val="00338D"/>
              </a:solidFill>
            </a:endParaRPr>
          </a:p>
          <a:p>
            <a:pPr>
              <a:spcAft>
                <a:spcPts val="1200"/>
              </a:spcAft>
            </a:pPr>
            <a:r>
              <a:rPr lang="en-GB" sz="900">
                <a:solidFill>
                  <a:schemeClr val="tx1"/>
                </a:solidFill>
              </a:rPr>
              <a:t>The information contained herein is of a general nature and is not intended to address the circumstances of any particular individual or entity. Although we </a:t>
            </a:r>
            <a:r>
              <a:rPr lang="en-GB" sz="900" err="1">
                <a:solidFill>
                  <a:schemeClr val="tx1"/>
                </a:solidFill>
              </a:rPr>
              <a:t>endeavor</a:t>
            </a:r>
            <a:r>
              <a:rPr lang="en-GB" sz="900">
                <a:solidFill>
                  <a:schemeClr val="tx1"/>
                </a:solidFill>
              </a:rPr>
              <a:t>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pPr>
              <a:spcAft>
                <a:spcPts val="1200"/>
              </a:spcAft>
            </a:pPr>
            <a:r>
              <a:rPr lang="en-US" sz="900">
                <a:solidFill>
                  <a:schemeClr val="tx1"/>
                </a:solidFill>
              </a:rPr>
              <a:t>© 2022 KPMG LLP, a Delaware limited liability partnership and a member firm of the KPMG global organization of independent member firms affiliated with KPMG International Limited, a private English company limited by guarantee. All rights reserved.</a:t>
            </a:r>
          </a:p>
          <a:p>
            <a:pPr>
              <a:spcAft>
                <a:spcPts val="1200"/>
              </a:spcAft>
            </a:pPr>
            <a:r>
              <a:rPr lang="en-US" sz="900">
                <a:solidFill>
                  <a:schemeClr val="tx1"/>
                </a:solidFill>
              </a:rPr>
              <a:t>The KPMG name and logo are trademarks used under license by the independent member firms of the KPMG global organization. DAS-20nn-nnnn</a:t>
            </a:r>
            <a:endParaRPr lang="en-US" sz="900" noProof="0">
              <a:solidFill>
                <a:schemeClr val="tx1"/>
              </a:solidFill>
            </a:endParaRPr>
          </a:p>
        </p:txBody>
      </p:sp>
    </p:spTree>
    <p:extLst>
      <p:ext uri="{BB962C8B-B14F-4D97-AF65-F5344CB8AC3E}">
        <p14:creationId xmlns:p14="http://schemas.microsoft.com/office/powerpoint/2010/main" val="3267273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4299-DD76-6C96-8426-4394997148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D6D0-3364-E6B5-DCED-C9F1275700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2CC8B-5E92-E5A5-45BE-6A7AA41AE06C}"/>
              </a:ext>
            </a:extLst>
          </p:cNvPr>
          <p:cNvSpPr>
            <a:spLocks noGrp="1"/>
          </p:cNvSpPr>
          <p:nvPr>
            <p:ph type="dt" sz="half" idx="10"/>
          </p:nvPr>
        </p:nvSpPr>
        <p:spPr/>
        <p:txBody>
          <a:bodyPr/>
          <a:lstStyle/>
          <a:p>
            <a:fld id="{CB770A49-9839-7D4B-8595-EC993561E07D}" type="datetimeFigureOut">
              <a:rPr lang="en-US" smtClean="0"/>
              <a:t>6/7/2022</a:t>
            </a:fld>
            <a:endParaRPr lang="en-US"/>
          </a:p>
        </p:txBody>
      </p:sp>
      <p:sp>
        <p:nvSpPr>
          <p:cNvPr id="5" name="Footer Placeholder 4">
            <a:extLst>
              <a:ext uri="{FF2B5EF4-FFF2-40B4-BE49-F238E27FC236}">
                <a16:creationId xmlns:a16="http://schemas.microsoft.com/office/drawing/2014/main" id="{FFD16530-C251-45DB-45E6-3829E277A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CEEAB-5E75-97DA-91C0-3AD0DCFDBF29}"/>
              </a:ext>
            </a:extLst>
          </p:cNvPr>
          <p:cNvSpPr>
            <a:spLocks noGrp="1"/>
          </p:cNvSpPr>
          <p:nvPr>
            <p:ph type="sldNum" sz="quarter" idx="12"/>
          </p:nvPr>
        </p:nvSpPr>
        <p:spPr/>
        <p:txBody>
          <a:bodyPr/>
          <a:lstStyle/>
          <a:p>
            <a:fld id="{7EE02E15-AEFC-E84B-9013-C8FEA5C04838}" type="slidenum">
              <a:rPr lang="en-US" smtClean="0"/>
              <a:t>‹#›</a:t>
            </a:fld>
            <a:endParaRPr lang="en-US"/>
          </a:p>
        </p:txBody>
      </p:sp>
    </p:spTree>
    <p:extLst>
      <p:ext uri="{BB962C8B-B14F-4D97-AF65-F5344CB8AC3E}">
        <p14:creationId xmlns:p14="http://schemas.microsoft.com/office/powerpoint/2010/main" val="906935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tx2"/>
        </a:solidFill>
        <a:effectLst/>
      </p:bgPr>
    </p:bg>
    <p:spTree>
      <p:nvGrpSpPr>
        <p:cNvPr id="1" name=""/>
        <p:cNvGrpSpPr/>
        <p:nvPr/>
      </p:nvGrpSpPr>
      <p:grpSpPr>
        <a:xfrm>
          <a:off x="0" y="0"/>
          <a:ext cx="0" cy="0"/>
          <a:chOff x="0" y="0"/>
          <a:chExt cx="0" cy="0"/>
        </a:xfrm>
      </p:grpSpPr>
      <p:sp>
        <p:nvSpPr>
          <p:cNvPr id="9" name="Shape 8">
            <a:extLst>
              <a:ext uri="{FF2B5EF4-FFF2-40B4-BE49-F238E27FC236}">
                <a16:creationId xmlns:a16="http://schemas.microsoft.com/office/drawing/2014/main" id="{ADE58030-40E5-6048-A143-1A448FEDD8C3}"/>
              </a:ext>
            </a:extLst>
          </p:cNvPr>
          <p:cNvSpPr txBox="1">
            <a:spLocks/>
          </p:cNvSpPr>
          <p:nvPr userDrawn="1"/>
        </p:nvSpPr>
        <p:spPr>
          <a:xfrm>
            <a:off x="11456158" y="6486639"/>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0" name="Freeform 19">
            <a:extLst>
              <a:ext uri="{FF2B5EF4-FFF2-40B4-BE49-F238E27FC236}">
                <a16:creationId xmlns:a16="http://schemas.microsoft.com/office/drawing/2014/main" id="{C8C9E494-CFA6-5647-905D-28E0F39C0D21}"/>
              </a:ext>
              <a:ext uri="{C183D7F6-B498-43B3-948B-1728B52AA6E4}">
                <adec:decorative xmlns:adec="http://schemas.microsoft.com/office/drawing/2017/decorative" val="1"/>
              </a:ext>
            </a:extLst>
          </p:cNvPr>
          <p:cNvSpPr>
            <a:spLocks noEditPoints="1"/>
          </p:cNvSpPr>
          <p:nvPr userDrawn="1"/>
        </p:nvSpPr>
        <p:spPr bwMode="auto">
          <a:xfrm>
            <a:off x="500633" y="6483839"/>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1" name="TextBox 10">
            <a:extLst>
              <a:ext uri="{FF2B5EF4-FFF2-40B4-BE49-F238E27FC236}">
                <a16:creationId xmlns:a16="http://schemas.microsoft.com/office/drawing/2014/main" id="{1886C694-82B2-D84E-92D2-5B9740378F28}"/>
              </a:ext>
              <a:ext uri="{C183D7F6-B498-43B3-948B-1728B52AA6E4}">
                <adec:decorative xmlns:adec="http://schemas.microsoft.com/office/drawing/2017/decorative" val="1"/>
              </a:ext>
            </a:extLst>
          </p:cNvPr>
          <p:cNvSpPr txBox="1"/>
          <p:nvPr userDrawn="1"/>
        </p:nvSpPr>
        <p:spPr>
          <a:xfrm>
            <a:off x="1831654" y="6536119"/>
            <a:ext cx="8528693"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i="0" u="none" strike="noStrike" kern="1200">
                <a:solidFill>
                  <a:schemeClr val="bg1"/>
                </a:solidFill>
                <a:effectLst/>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cxnSp>
        <p:nvCxnSpPr>
          <p:cNvPr id="12" name="Straight Connector 11">
            <a:extLst>
              <a:ext uri="{FF2B5EF4-FFF2-40B4-BE49-F238E27FC236}">
                <a16:creationId xmlns:a16="http://schemas.microsoft.com/office/drawing/2014/main" id="{1491E4AC-215D-2948-AB26-DA54EC0B9478}"/>
              </a:ext>
            </a:extLst>
          </p:cNvPr>
          <p:cNvCxnSpPr>
            <a:cxnSpLocks/>
          </p:cNvCxnSpPr>
          <p:nvPr userDrawn="1"/>
        </p:nvCxnSpPr>
        <p:spPr>
          <a:xfrm>
            <a:off x="11438099" y="6486639"/>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C6F39B-3CCE-3F4A-AD6B-DCCF9A8D50BC}"/>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8" name="TextBox 7">
            <a:extLst>
              <a:ext uri="{FF2B5EF4-FFF2-40B4-BE49-F238E27FC236}">
                <a16:creationId xmlns:a16="http://schemas.microsoft.com/office/drawing/2014/main" id="{F498C9C0-470F-764F-AF1B-FCEE0E4F8D33}"/>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3" name="TextBox 12">
            <a:extLst>
              <a:ext uri="{FF2B5EF4-FFF2-40B4-BE49-F238E27FC236}">
                <a16:creationId xmlns:a16="http://schemas.microsoft.com/office/drawing/2014/main" id="{A61D43F4-8651-7948-AFAB-ADEE711A8061}"/>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4" name="TextBox 13">
            <a:extLst>
              <a:ext uri="{FF2B5EF4-FFF2-40B4-BE49-F238E27FC236}">
                <a16:creationId xmlns:a16="http://schemas.microsoft.com/office/drawing/2014/main" id="{02883CFF-BC78-4D46-9F0E-6276271FEA05}"/>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5" name="TextBox 14">
            <a:extLst>
              <a:ext uri="{FF2B5EF4-FFF2-40B4-BE49-F238E27FC236}">
                <a16:creationId xmlns:a16="http://schemas.microsoft.com/office/drawing/2014/main" id="{DE2B774B-94ED-2148-9B6C-7022ADD3F65C}"/>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6" name="TextBox 15">
            <a:extLst>
              <a:ext uri="{FF2B5EF4-FFF2-40B4-BE49-F238E27FC236}">
                <a16:creationId xmlns:a16="http://schemas.microsoft.com/office/drawing/2014/main" id="{CA95C086-4DB4-1F42-B98E-A1C77C0FE09F}"/>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7" name="TextBox 16">
            <a:extLst>
              <a:ext uri="{FF2B5EF4-FFF2-40B4-BE49-F238E27FC236}">
                <a16:creationId xmlns:a16="http://schemas.microsoft.com/office/drawing/2014/main" id="{6FF04E8C-6C57-A74B-A26B-D7ADD3506BC5}"/>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8" name="TextBox 17">
            <a:extLst>
              <a:ext uri="{FF2B5EF4-FFF2-40B4-BE49-F238E27FC236}">
                <a16:creationId xmlns:a16="http://schemas.microsoft.com/office/drawing/2014/main" id="{CAE5DC1C-0DEB-6E43-B207-76C3051EC7ED}"/>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19" name="TextBox 18">
            <a:extLst>
              <a:ext uri="{FF2B5EF4-FFF2-40B4-BE49-F238E27FC236}">
                <a16:creationId xmlns:a16="http://schemas.microsoft.com/office/drawing/2014/main" id="{4364C41B-D84A-1440-91E7-407B3D6346BE}"/>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20" name="TextBox 19">
            <a:extLst>
              <a:ext uri="{FF2B5EF4-FFF2-40B4-BE49-F238E27FC236}">
                <a16:creationId xmlns:a16="http://schemas.microsoft.com/office/drawing/2014/main" id="{B4533F54-201E-594D-8988-9E23DF786E20}"/>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21" name="TextBox 20">
            <a:extLst>
              <a:ext uri="{FF2B5EF4-FFF2-40B4-BE49-F238E27FC236}">
                <a16:creationId xmlns:a16="http://schemas.microsoft.com/office/drawing/2014/main" id="{945794ED-2D81-E448-8579-4A9302C50C4E}"/>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22" name="TextBox 21">
            <a:extLst>
              <a:ext uri="{FF2B5EF4-FFF2-40B4-BE49-F238E27FC236}">
                <a16:creationId xmlns:a16="http://schemas.microsoft.com/office/drawing/2014/main" id="{853E8E9E-E836-774A-9B30-0E9B13F0ECAE}"/>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3" name="TextBox 22">
            <a:extLst>
              <a:ext uri="{FF2B5EF4-FFF2-40B4-BE49-F238E27FC236}">
                <a16:creationId xmlns:a16="http://schemas.microsoft.com/office/drawing/2014/main" id="{B3D4A9EA-AFD9-AF4F-B792-DD0DA4FD4857}"/>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4" name="TextBox 23">
            <a:extLst>
              <a:ext uri="{FF2B5EF4-FFF2-40B4-BE49-F238E27FC236}">
                <a16:creationId xmlns:a16="http://schemas.microsoft.com/office/drawing/2014/main" id="{650820E1-50C1-FB42-BF21-FC69E032B108}"/>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5" name="TextBox 24">
            <a:extLst>
              <a:ext uri="{FF2B5EF4-FFF2-40B4-BE49-F238E27FC236}">
                <a16:creationId xmlns:a16="http://schemas.microsoft.com/office/drawing/2014/main" id="{C0CEB919-D286-4A4E-8067-0E85F0BA16BE}"/>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6" name="TextBox 25">
            <a:extLst>
              <a:ext uri="{FF2B5EF4-FFF2-40B4-BE49-F238E27FC236}">
                <a16:creationId xmlns:a16="http://schemas.microsoft.com/office/drawing/2014/main" id="{B6206D96-84CD-EA4D-A22B-6C7D2778A09F}"/>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7" name="TextBox 26">
            <a:extLst>
              <a:ext uri="{FF2B5EF4-FFF2-40B4-BE49-F238E27FC236}">
                <a16:creationId xmlns:a16="http://schemas.microsoft.com/office/drawing/2014/main" id="{77A98A2C-D030-274B-ACB4-74A2C5613C6C}"/>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28" name="TextBox 27">
            <a:extLst>
              <a:ext uri="{FF2B5EF4-FFF2-40B4-BE49-F238E27FC236}">
                <a16:creationId xmlns:a16="http://schemas.microsoft.com/office/drawing/2014/main" id="{52DE598C-D86C-CA42-A8DF-149481105B63}"/>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29" name="TextBox 28">
            <a:extLst>
              <a:ext uri="{FF2B5EF4-FFF2-40B4-BE49-F238E27FC236}">
                <a16:creationId xmlns:a16="http://schemas.microsoft.com/office/drawing/2014/main" id="{1E6E26C5-9B3F-D64F-805C-4CF78D5CA470}"/>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30" name="TextBox 29">
            <a:extLst>
              <a:ext uri="{FF2B5EF4-FFF2-40B4-BE49-F238E27FC236}">
                <a16:creationId xmlns:a16="http://schemas.microsoft.com/office/drawing/2014/main" id="{54CD5F50-1721-364B-B2CF-2CBB4563F0E9}"/>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31" name="TextBox 30">
            <a:extLst>
              <a:ext uri="{FF2B5EF4-FFF2-40B4-BE49-F238E27FC236}">
                <a16:creationId xmlns:a16="http://schemas.microsoft.com/office/drawing/2014/main" id="{C12AF0BB-EB9F-0844-BA74-482BA79221FE}"/>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2" name="TextBox 31">
            <a:extLst>
              <a:ext uri="{FF2B5EF4-FFF2-40B4-BE49-F238E27FC236}">
                <a16:creationId xmlns:a16="http://schemas.microsoft.com/office/drawing/2014/main" id="{E1631D16-CE40-754D-8125-39A901BBBB5A}"/>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3" name="Textplatzhalter 14">
            <a:extLst>
              <a:ext uri="{FF2B5EF4-FFF2-40B4-BE49-F238E27FC236}">
                <a16:creationId xmlns:a16="http://schemas.microsoft.com/office/drawing/2014/main" id="{C8A69C1A-9DB0-C9A8-71CD-803DE17932EC}"/>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chemeClr val="bg1"/>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36" name="Title 1">
            <a:extLst>
              <a:ext uri="{FF2B5EF4-FFF2-40B4-BE49-F238E27FC236}">
                <a16:creationId xmlns:a16="http://schemas.microsoft.com/office/drawing/2014/main" id="{76931CA5-89A2-3BEB-0274-4334E217D664}"/>
              </a:ext>
            </a:extLst>
          </p:cNvPr>
          <p:cNvSpPr>
            <a:spLocks noGrp="1"/>
          </p:cNvSpPr>
          <p:nvPr>
            <p:ph type="title"/>
          </p:nvPr>
        </p:nvSpPr>
        <p:spPr>
          <a:xfrm>
            <a:off x="501520" y="441590"/>
            <a:ext cx="11192256" cy="701410"/>
          </a:xfrm>
        </p:spPr>
        <p:txBody>
          <a:bodyPr/>
          <a:lstStyle>
            <a:lvl1pPr>
              <a:defRPr>
                <a:solidFill>
                  <a:schemeClr val="bg1"/>
                </a:solidFill>
              </a:defRPr>
            </a:lvl1pPr>
          </a:lstStyle>
          <a:p>
            <a:r>
              <a:rPr lang="en-US"/>
              <a:t>Click to edit Master title style</a:t>
            </a:r>
            <a:endParaRPr lang="en-GB"/>
          </a:p>
        </p:txBody>
      </p:sp>
      <p:sp>
        <p:nvSpPr>
          <p:cNvPr id="37" name="Rectangle 36">
            <a:extLst>
              <a:ext uri="{FF2B5EF4-FFF2-40B4-BE49-F238E27FC236}">
                <a16:creationId xmlns:a16="http://schemas.microsoft.com/office/drawing/2014/main" id="{BFCF3C99-1CAC-D6B3-4CAB-FE5A5B670EDD}"/>
              </a:ext>
            </a:extLst>
          </p:cNvPr>
          <p:cNvSpPr/>
          <p:nvPr userDrawn="1"/>
        </p:nvSpPr>
        <p:spPr>
          <a:xfrm>
            <a:off x="495300" y="349296"/>
            <a:ext cx="11192256"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1777057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platzhalter 14">
            <a:extLst>
              <a:ext uri="{FF2B5EF4-FFF2-40B4-BE49-F238E27FC236}">
                <a16:creationId xmlns:a16="http://schemas.microsoft.com/office/drawing/2014/main" id="{E49CAB7B-269E-DDEC-EB57-F6E418E91079}"/>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8" name="Title 1">
            <a:extLst>
              <a:ext uri="{FF2B5EF4-FFF2-40B4-BE49-F238E27FC236}">
                <a16:creationId xmlns:a16="http://schemas.microsoft.com/office/drawing/2014/main" id="{AD8BF8FD-AC77-8FC7-AEA8-7A794286600F}"/>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4" name="Rectangle 3">
            <a:extLst>
              <a:ext uri="{FF2B5EF4-FFF2-40B4-BE49-F238E27FC236}">
                <a16:creationId xmlns:a16="http://schemas.microsoft.com/office/drawing/2014/main" id="{6E7B0691-240E-3285-4C04-F12E41E17811}"/>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260435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5300" y="1676400"/>
            <a:ext cx="11201399" cy="4200525"/>
          </a:xfrm>
        </p:spPr>
        <p:txBody>
          <a:bodyPr/>
          <a:lstStyle>
            <a:lvl1pPr marL="0" indent="0">
              <a:buFont typeface="Arial" panose="020B0604020202020204" pitchFamily="34" charset="0"/>
              <a:buNone/>
              <a:defRPr sz="1200">
                <a:solidFill>
                  <a:schemeClr val="tx1"/>
                </a:solidFill>
              </a:defRPr>
            </a:lvl1pPr>
            <a:lvl2pPr marL="171450" indent="-171450">
              <a:buFont typeface="Arial" panose="020B0604020202020204" pitchFamily="34" charset="0"/>
              <a:buChar char="•"/>
              <a:defRPr sz="1200">
                <a:solidFill>
                  <a:schemeClr val="tx1"/>
                </a:solidFill>
              </a:defRPr>
            </a:lvl2pPr>
            <a:lvl3pPr marL="180975" indent="-180975">
              <a:buFont typeface="Arial" panose="020B0604020202020204" pitchFamily="34" charset="0"/>
              <a:buChar char="•"/>
              <a:defRPr sz="1200">
                <a:solidFill>
                  <a:schemeClr val="tx1"/>
                </a:solidFill>
              </a:defRPr>
            </a:lvl3pPr>
            <a:lvl4pPr marL="361950" indent="-180975">
              <a:buFont typeface="Arial" panose="020B0604020202020204" pitchFamily="34" charset="0"/>
              <a:buChar char="•"/>
              <a:defRPr sz="1200">
                <a:solidFill>
                  <a:schemeClr val="tx1"/>
                </a:solidFill>
              </a:defRPr>
            </a:lvl4pPr>
            <a:lvl5pPr marL="542925" indent="-180975">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platzhalter 14">
            <a:extLst>
              <a:ext uri="{FF2B5EF4-FFF2-40B4-BE49-F238E27FC236}">
                <a16:creationId xmlns:a16="http://schemas.microsoft.com/office/drawing/2014/main" id="{E49CAB7B-269E-DDEC-EB57-F6E418E91079}"/>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rgbClr val="00338D"/>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8" name="Title 1">
            <a:extLst>
              <a:ext uri="{FF2B5EF4-FFF2-40B4-BE49-F238E27FC236}">
                <a16:creationId xmlns:a16="http://schemas.microsoft.com/office/drawing/2014/main" id="{87EEE8B6-08DE-7FAF-28DC-8FF029BB7756}"/>
              </a:ext>
            </a:extLst>
          </p:cNvPr>
          <p:cNvSpPr>
            <a:spLocks noGrp="1"/>
          </p:cNvSpPr>
          <p:nvPr>
            <p:ph type="title"/>
          </p:nvPr>
        </p:nvSpPr>
        <p:spPr>
          <a:xfrm>
            <a:off x="501520" y="441590"/>
            <a:ext cx="11192256" cy="701410"/>
          </a:xfrm>
        </p:spPr>
        <p:txBody>
          <a:bodyPr/>
          <a:lstStyle/>
          <a:p>
            <a:r>
              <a:rPr lang="en-US"/>
              <a:t>Click to edit Master title style</a:t>
            </a:r>
            <a:endParaRPr lang="en-GB"/>
          </a:p>
        </p:txBody>
      </p:sp>
      <p:sp>
        <p:nvSpPr>
          <p:cNvPr id="10" name="Rectangle 9">
            <a:extLst>
              <a:ext uri="{FF2B5EF4-FFF2-40B4-BE49-F238E27FC236}">
                <a16:creationId xmlns:a16="http://schemas.microsoft.com/office/drawing/2014/main" id="{20E14FCA-560F-863D-890C-753D6CB33AA7}"/>
              </a:ext>
            </a:extLst>
          </p:cNvPr>
          <p:cNvSpPr/>
          <p:nvPr userDrawn="1"/>
        </p:nvSpPr>
        <p:spPr>
          <a:xfrm>
            <a:off x="495300" y="349296"/>
            <a:ext cx="11192256" cy="27432"/>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3283008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tx2"/>
        </a:solid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495300" y="1684353"/>
            <a:ext cx="11201400" cy="4200523"/>
          </a:xfrm>
        </p:spPr>
        <p:txBody>
          <a:bodyPr/>
          <a:lstStyle>
            <a:lvl1pPr marL="0" indent="0">
              <a:buFont typeface="Arial" panose="020B0604020202020204" pitchFamily="34" charset="0"/>
              <a:buNone/>
              <a:defRPr sz="1400">
                <a:solidFill>
                  <a:schemeClr val="bg1"/>
                </a:solidFill>
              </a:defRPr>
            </a:lvl1pPr>
            <a:lvl2pPr marL="285750" indent="-285750">
              <a:buFont typeface="Arial" panose="020B0604020202020204" pitchFamily="34" charset="0"/>
              <a:buChar char="•"/>
              <a:defRPr sz="1400">
                <a:solidFill>
                  <a:schemeClr val="bg1"/>
                </a:solidFill>
              </a:defRPr>
            </a:lvl2pPr>
            <a:lvl3pPr marL="180975" indent="-180975">
              <a:buClrTx/>
              <a:buFont typeface="Arial" panose="020B0604020202020204" pitchFamily="34" charset="0"/>
              <a:buChar char="•"/>
              <a:defRPr sz="1400">
                <a:solidFill>
                  <a:schemeClr val="bg1"/>
                </a:solidFill>
              </a:defRPr>
            </a:lvl3pPr>
            <a:lvl4pPr marL="361950" indent="-180975">
              <a:buClrTx/>
              <a:buFont typeface="Arial" panose="020B0604020202020204" pitchFamily="34" charset="0"/>
              <a:buChar char="•"/>
              <a:defRPr sz="1400">
                <a:solidFill>
                  <a:schemeClr val="bg1"/>
                </a:solidFill>
              </a:defRPr>
            </a:lvl4pPr>
            <a:lvl5pPr marL="542925" indent="-180975">
              <a:buClrTx/>
              <a:buFont typeface="Arial" panose="020B0604020202020204" pitchFamily="34" charset="0"/>
              <a:buChar cha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hape 8">
            <a:extLst>
              <a:ext uri="{FF2B5EF4-FFF2-40B4-BE49-F238E27FC236}">
                <a16:creationId xmlns:a16="http://schemas.microsoft.com/office/drawing/2014/main" id="{F54099B5-5F6B-184C-A1C9-2BCFFDDFCC29}"/>
              </a:ext>
            </a:extLst>
          </p:cNvPr>
          <p:cNvSpPr txBox="1">
            <a:spLocks/>
          </p:cNvSpPr>
          <p:nvPr userDrawn="1"/>
        </p:nvSpPr>
        <p:spPr>
          <a:xfrm>
            <a:off x="11456158" y="6486639"/>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0" name="Freeform 19">
            <a:extLst>
              <a:ext uri="{FF2B5EF4-FFF2-40B4-BE49-F238E27FC236}">
                <a16:creationId xmlns:a16="http://schemas.microsoft.com/office/drawing/2014/main" id="{7C3746BB-C939-254F-AD63-506BFE6A1896}"/>
              </a:ext>
              <a:ext uri="{C183D7F6-B498-43B3-948B-1728B52AA6E4}">
                <adec:decorative xmlns:adec="http://schemas.microsoft.com/office/drawing/2017/decorative" val="1"/>
              </a:ext>
            </a:extLst>
          </p:cNvPr>
          <p:cNvSpPr>
            <a:spLocks noEditPoints="1"/>
          </p:cNvSpPr>
          <p:nvPr userDrawn="1"/>
        </p:nvSpPr>
        <p:spPr bwMode="auto">
          <a:xfrm>
            <a:off x="500633" y="6483839"/>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1" name="TextBox 10">
            <a:extLst>
              <a:ext uri="{FF2B5EF4-FFF2-40B4-BE49-F238E27FC236}">
                <a16:creationId xmlns:a16="http://schemas.microsoft.com/office/drawing/2014/main" id="{7783B58B-5FEA-9648-ABBF-777C11810D9C}"/>
              </a:ext>
              <a:ext uri="{C183D7F6-B498-43B3-948B-1728B52AA6E4}">
                <adec:decorative xmlns:adec="http://schemas.microsoft.com/office/drawing/2017/decorative" val="1"/>
              </a:ext>
            </a:extLst>
          </p:cNvPr>
          <p:cNvSpPr txBox="1"/>
          <p:nvPr userDrawn="1"/>
        </p:nvSpPr>
        <p:spPr>
          <a:xfrm>
            <a:off x="1831654" y="6536119"/>
            <a:ext cx="8528693"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i="0" u="none" strike="noStrike" kern="1200">
                <a:solidFill>
                  <a:schemeClr val="bg1"/>
                </a:solidFill>
                <a:effectLst/>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cxnSp>
        <p:nvCxnSpPr>
          <p:cNvPr id="12" name="Straight Connector 11">
            <a:extLst>
              <a:ext uri="{FF2B5EF4-FFF2-40B4-BE49-F238E27FC236}">
                <a16:creationId xmlns:a16="http://schemas.microsoft.com/office/drawing/2014/main" id="{3129F511-F6B5-184D-8EC4-07A2C0AC7CF3}"/>
              </a:ext>
            </a:extLst>
          </p:cNvPr>
          <p:cNvCxnSpPr>
            <a:cxnSpLocks/>
          </p:cNvCxnSpPr>
          <p:nvPr userDrawn="1"/>
        </p:nvCxnSpPr>
        <p:spPr>
          <a:xfrm>
            <a:off x="11438099" y="6486639"/>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AEEAD29-876E-7A46-AC8B-5BA83EB782A3}"/>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13" name="TextBox 12">
            <a:extLst>
              <a:ext uri="{FF2B5EF4-FFF2-40B4-BE49-F238E27FC236}">
                <a16:creationId xmlns:a16="http://schemas.microsoft.com/office/drawing/2014/main" id="{A91C5D3A-6208-ED41-9898-D037076F0647}"/>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14" name="TextBox 13">
            <a:extLst>
              <a:ext uri="{FF2B5EF4-FFF2-40B4-BE49-F238E27FC236}">
                <a16:creationId xmlns:a16="http://schemas.microsoft.com/office/drawing/2014/main" id="{0104E30C-1590-B64A-9A41-C8B628F2625A}"/>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15" name="TextBox 14">
            <a:extLst>
              <a:ext uri="{FF2B5EF4-FFF2-40B4-BE49-F238E27FC236}">
                <a16:creationId xmlns:a16="http://schemas.microsoft.com/office/drawing/2014/main" id="{704D30C0-D296-BB4A-ABF1-97B94571724F}"/>
              </a:ext>
            </a:extLst>
          </p:cNvPr>
          <p:cNvSpPr txBox="1"/>
          <p:nvPr userDrawn="1"/>
        </p:nvSpPr>
        <p:spPr>
          <a:xfrm>
            <a:off x="-953955"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16" name="TextBox 15">
            <a:extLst>
              <a:ext uri="{FF2B5EF4-FFF2-40B4-BE49-F238E27FC236}">
                <a16:creationId xmlns:a16="http://schemas.microsoft.com/office/drawing/2014/main" id="{D7E2D0EE-2F7B-FD4C-A534-635A68EEC461}"/>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17" name="TextBox 16">
            <a:extLst>
              <a:ext uri="{FF2B5EF4-FFF2-40B4-BE49-F238E27FC236}">
                <a16:creationId xmlns:a16="http://schemas.microsoft.com/office/drawing/2014/main" id="{59EBC5DE-C238-A345-A111-284D6CB9343A}"/>
              </a:ext>
            </a:extLst>
          </p:cNvPr>
          <p:cNvSpPr txBox="1"/>
          <p:nvPr userDrawn="1"/>
        </p:nvSpPr>
        <p:spPr>
          <a:xfrm>
            <a:off x="-953955"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18" name="TextBox 17">
            <a:extLst>
              <a:ext uri="{FF2B5EF4-FFF2-40B4-BE49-F238E27FC236}">
                <a16:creationId xmlns:a16="http://schemas.microsoft.com/office/drawing/2014/main" id="{8B2E624A-C001-D746-83FB-1D0827B74556}"/>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19" name="TextBox 18">
            <a:extLst>
              <a:ext uri="{FF2B5EF4-FFF2-40B4-BE49-F238E27FC236}">
                <a16:creationId xmlns:a16="http://schemas.microsoft.com/office/drawing/2014/main" id="{E42557BD-C0AA-864A-9CF7-2E97EAE43D9C}"/>
              </a:ext>
            </a:extLst>
          </p:cNvPr>
          <p:cNvSpPr txBox="1"/>
          <p:nvPr userDrawn="1"/>
        </p:nvSpPr>
        <p:spPr>
          <a:xfrm>
            <a:off x="-94930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20" name="TextBox 19">
            <a:extLst>
              <a:ext uri="{FF2B5EF4-FFF2-40B4-BE49-F238E27FC236}">
                <a16:creationId xmlns:a16="http://schemas.microsoft.com/office/drawing/2014/main" id="{9FBF4E7E-646D-4845-99DC-B3F16726AAEC}"/>
              </a:ext>
            </a:extLst>
          </p:cNvPr>
          <p:cNvSpPr txBox="1"/>
          <p:nvPr userDrawn="1"/>
        </p:nvSpPr>
        <p:spPr>
          <a:xfrm>
            <a:off x="-94930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21" name="TextBox 20">
            <a:extLst>
              <a:ext uri="{FF2B5EF4-FFF2-40B4-BE49-F238E27FC236}">
                <a16:creationId xmlns:a16="http://schemas.microsoft.com/office/drawing/2014/main" id="{9AFDE523-EFBE-ED40-81E8-106FE5E0254A}"/>
              </a:ext>
            </a:extLst>
          </p:cNvPr>
          <p:cNvSpPr txBox="1"/>
          <p:nvPr userDrawn="1"/>
        </p:nvSpPr>
        <p:spPr>
          <a:xfrm>
            <a:off x="-94930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22" name="TextBox 21">
            <a:extLst>
              <a:ext uri="{FF2B5EF4-FFF2-40B4-BE49-F238E27FC236}">
                <a16:creationId xmlns:a16="http://schemas.microsoft.com/office/drawing/2014/main" id="{619A40E5-40FE-424E-86FB-95E1B4BBD111}"/>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side border</a:t>
            </a:r>
          </a:p>
        </p:txBody>
      </p:sp>
      <p:sp>
        <p:nvSpPr>
          <p:cNvPr id="23" name="TextBox 22">
            <a:extLst>
              <a:ext uri="{FF2B5EF4-FFF2-40B4-BE49-F238E27FC236}">
                <a16:creationId xmlns:a16="http://schemas.microsoft.com/office/drawing/2014/main" id="{CE2E09FB-C85D-574E-98FF-F1ACC72A356F}"/>
              </a:ext>
            </a:extLst>
          </p:cNvPr>
          <p:cNvSpPr txBox="1"/>
          <p:nvPr userDrawn="1"/>
        </p:nvSpPr>
        <p:spPr>
          <a:xfrm>
            <a:off x="12245515"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24" name="TextBox 23">
            <a:extLst>
              <a:ext uri="{FF2B5EF4-FFF2-40B4-BE49-F238E27FC236}">
                <a16:creationId xmlns:a16="http://schemas.microsoft.com/office/drawing/2014/main" id="{6B8D02FF-E79B-A445-B7E4-3F84663FB871}"/>
              </a:ext>
            </a:extLst>
          </p:cNvPr>
          <p:cNvSpPr txBox="1"/>
          <p:nvPr userDrawn="1"/>
        </p:nvSpPr>
        <p:spPr>
          <a:xfrm>
            <a:off x="12245515"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25" name="TextBox 24">
            <a:extLst>
              <a:ext uri="{FF2B5EF4-FFF2-40B4-BE49-F238E27FC236}">
                <a16:creationId xmlns:a16="http://schemas.microsoft.com/office/drawing/2014/main" id="{2FCCAC61-0B6A-A44D-A23C-A41DDE4E7202}"/>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26" name="TextBox 25">
            <a:extLst>
              <a:ext uri="{FF2B5EF4-FFF2-40B4-BE49-F238E27FC236}">
                <a16:creationId xmlns:a16="http://schemas.microsoft.com/office/drawing/2014/main" id="{EBA80602-053A-394B-BB3C-4434C619E9FB}"/>
              </a:ext>
            </a:extLst>
          </p:cNvPr>
          <p:cNvSpPr txBox="1"/>
          <p:nvPr userDrawn="1"/>
        </p:nvSpPr>
        <p:spPr>
          <a:xfrm>
            <a:off x="12245515"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28" name="TextBox 27">
            <a:extLst>
              <a:ext uri="{FF2B5EF4-FFF2-40B4-BE49-F238E27FC236}">
                <a16:creationId xmlns:a16="http://schemas.microsoft.com/office/drawing/2014/main" id="{BBB36CD3-10D6-5A47-8168-8A51D88E89C4}"/>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29" name="TextBox 28">
            <a:extLst>
              <a:ext uri="{FF2B5EF4-FFF2-40B4-BE49-F238E27FC236}">
                <a16:creationId xmlns:a16="http://schemas.microsoft.com/office/drawing/2014/main" id="{BE24B608-779A-2C4C-9CEC-8965D4284767}"/>
              </a:ext>
            </a:extLst>
          </p:cNvPr>
          <p:cNvSpPr txBox="1"/>
          <p:nvPr userDrawn="1"/>
        </p:nvSpPr>
        <p:spPr>
          <a:xfrm>
            <a:off x="12245515"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30" name="TextBox 29">
            <a:extLst>
              <a:ext uri="{FF2B5EF4-FFF2-40B4-BE49-F238E27FC236}">
                <a16:creationId xmlns:a16="http://schemas.microsoft.com/office/drawing/2014/main" id="{EBA79E18-820B-234A-AA42-35074F39BF71}"/>
              </a:ext>
            </a:extLst>
          </p:cNvPr>
          <p:cNvSpPr txBox="1"/>
          <p:nvPr userDrawn="1"/>
        </p:nvSpPr>
        <p:spPr>
          <a:xfrm>
            <a:off x="12231555"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31" name="TextBox 30">
            <a:extLst>
              <a:ext uri="{FF2B5EF4-FFF2-40B4-BE49-F238E27FC236}">
                <a16:creationId xmlns:a16="http://schemas.microsoft.com/office/drawing/2014/main" id="{B74F7E51-98E2-EF42-81AC-0D7A05D759A8}"/>
              </a:ext>
            </a:extLst>
          </p:cNvPr>
          <p:cNvSpPr txBox="1"/>
          <p:nvPr userDrawn="1"/>
        </p:nvSpPr>
        <p:spPr>
          <a:xfrm>
            <a:off x="12231555"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32" name="TextBox 31">
            <a:extLst>
              <a:ext uri="{FF2B5EF4-FFF2-40B4-BE49-F238E27FC236}">
                <a16:creationId xmlns:a16="http://schemas.microsoft.com/office/drawing/2014/main" id="{A95C781B-035F-0647-B072-856BF5A853F6}"/>
              </a:ext>
            </a:extLst>
          </p:cNvPr>
          <p:cNvSpPr txBox="1"/>
          <p:nvPr userDrawn="1"/>
        </p:nvSpPr>
        <p:spPr>
          <a:xfrm>
            <a:off x="12231555"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33" name="TextBox 32">
            <a:extLst>
              <a:ext uri="{FF2B5EF4-FFF2-40B4-BE49-F238E27FC236}">
                <a16:creationId xmlns:a16="http://schemas.microsoft.com/office/drawing/2014/main" id="{0360AA13-1A2F-DD4A-8F1F-DEBA7565858D}"/>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4" name="TextBox 33">
            <a:extLst>
              <a:ext uri="{FF2B5EF4-FFF2-40B4-BE49-F238E27FC236}">
                <a16:creationId xmlns:a16="http://schemas.microsoft.com/office/drawing/2014/main" id="{E6D157C5-10BC-7546-8C35-B6174AA412B2}"/>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side border</a:t>
            </a:r>
          </a:p>
        </p:txBody>
      </p:sp>
      <p:sp>
        <p:nvSpPr>
          <p:cNvPr id="37" name="Textplatzhalter 14">
            <a:extLst>
              <a:ext uri="{FF2B5EF4-FFF2-40B4-BE49-F238E27FC236}">
                <a16:creationId xmlns:a16="http://schemas.microsoft.com/office/drawing/2014/main" id="{68AA3853-30D6-D9DD-D9F0-D5C07535E138}"/>
              </a:ext>
            </a:extLst>
          </p:cNvPr>
          <p:cNvSpPr>
            <a:spLocks noGrp="1"/>
          </p:cNvSpPr>
          <p:nvPr>
            <p:ph type="body" sz="quarter" idx="20"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chemeClr val="bg1"/>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36" name="Title 1">
            <a:extLst>
              <a:ext uri="{FF2B5EF4-FFF2-40B4-BE49-F238E27FC236}">
                <a16:creationId xmlns:a16="http://schemas.microsoft.com/office/drawing/2014/main" id="{2D7EC437-7F96-F70E-9190-908C566C2AEE}"/>
              </a:ext>
            </a:extLst>
          </p:cNvPr>
          <p:cNvSpPr>
            <a:spLocks noGrp="1"/>
          </p:cNvSpPr>
          <p:nvPr>
            <p:ph type="title"/>
          </p:nvPr>
        </p:nvSpPr>
        <p:spPr>
          <a:xfrm>
            <a:off x="501520" y="441590"/>
            <a:ext cx="11192256" cy="701410"/>
          </a:xfrm>
        </p:spPr>
        <p:txBody>
          <a:bodyPr/>
          <a:lstStyle>
            <a:lvl1pPr>
              <a:defRPr>
                <a:solidFill>
                  <a:schemeClr val="bg1"/>
                </a:solidFill>
              </a:defRPr>
            </a:lvl1pPr>
          </a:lstStyle>
          <a:p>
            <a:r>
              <a:rPr lang="en-US"/>
              <a:t>Click to edit Master title style</a:t>
            </a:r>
            <a:endParaRPr lang="en-GB"/>
          </a:p>
        </p:txBody>
      </p:sp>
      <p:sp>
        <p:nvSpPr>
          <p:cNvPr id="39" name="Rectangle 38">
            <a:extLst>
              <a:ext uri="{FF2B5EF4-FFF2-40B4-BE49-F238E27FC236}">
                <a16:creationId xmlns:a16="http://schemas.microsoft.com/office/drawing/2014/main" id="{1A61E73A-F17F-11BA-07A8-57AEEAAD8153}"/>
              </a:ext>
            </a:extLst>
          </p:cNvPr>
          <p:cNvSpPr/>
          <p:nvPr userDrawn="1"/>
        </p:nvSpPr>
        <p:spPr>
          <a:xfrm>
            <a:off x="495300" y="349296"/>
            <a:ext cx="11192256"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1799372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CF9CA99-4F59-507A-1C6F-134D861071FB}"/>
              </a:ext>
            </a:extLst>
          </p:cNvPr>
          <p:cNvSpPr txBox="1"/>
          <p:nvPr userDrawn="1"/>
        </p:nvSpPr>
        <p:spPr>
          <a:xfrm>
            <a:off x="934720" y="3108960"/>
            <a:ext cx="0" cy="0"/>
          </a:xfrm>
          <a:prstGeom prst="rect">
            <a:avLst/>
          </a:prstGeom>
        </p:spPr>
        <p:txBody>
          <a:bodyPr vert="horz" wrap="none" lIns="0" tIns="0" rIns="0" bIns="0" rtlCol="0" anchor="t" anchorCtr="0">
            <a:noAutofit/>
          </a:bodyPr>
          <a:lstStyle/>
          <a:p>
            <a:pPr algn="l">
              <a:spcAft>
                <a:spcPts val="600"/>
              </a:spcAft>
            </a:pPr>
            <a:endParaRPr lang="en-US" sz="1500" b="1">
              <a:solidFill>
                <a:schemeClr val="tx2"/>
              </a:solidFill>
            </a:endParaRPr>
          </a:p>
        </p:txBody>
      </p:sp>
    </p:spTree>
    <p:extLst>
      <p:ext uri="{BB962C8B-B14F-4D97-AF65-F5344CB8AC3E}">
        <p14:creationId xmlns:p14="http://schemas.microsoft.com/office/powerpoint/2010/main" val="863098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ve the fold color - purple to cobal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1"/>
            <a:ext cx="12192000" cy="3185829"/>
          </a:xfrm>
          <a:prstGeom prst="rect">
            <a:avLst/>
          </a:prstGeom>
          <a:gradFill flip="none" rotWithShape="1">
            <a:gsLst>
              <a:gs pos="0">
                <a:srgbClr val="7213EA"/>
              </a:gs>
              <a:gs pos="100000">
                <a:srgbClr val="1E49E2"/>
              </a:gs>
            </a:gsLst>
            <a:lin ang="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9" name="Text Placeholder 8"/>
          <p:cNvSpPr>
            <a:spLocks noGrp="1"/>
          </p:cNvSpPr>
          <p:nvPr>
            <p:ph type="body" sz="quarter" idx="10"/>
          </p:nvPr>
        </p:nvSpPr>
        <p:spPr>
          <a:xfrm>
            <a:off x="495300" y="2128315"/>
            <a:ext cx="1676400" cy="4158185"/>
          </a:xfrm>
          <a:solidFill>
            <a:schemeClr val="bg1"/>
          </a:solidFill>
          <a:ln w="6350">
            <a:solidFill>
              <a:srgbClr val="7213EA"/>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2400300" y="2128315"/>
            <a:ext cx="1676400" cy="4158185"/>
          </a:xfrm>
          <a:solidFill>
            <a:schemeClr val="bg1"/>
          </a:solidFill>
          <a:ln w="6350">
            <a:solidFill>
              <a:srgbClr val="7213EA"/>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4305300" y="2128315"/>
            <a:ext cx="1676400" cy="4158185"/>
          </a:xfrm>
          <a:solidFill>
            <a:schemeClr val="bg1"/>
          </a:solidFill>
          <a:ln w="6350">
            <a:solidFill>
              <a:srgbClr val="7213EA"/>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6210300" y="2128315"/>
            <a:ext cx="1676400" cy="4158185"/>
          </a:xfrm>
          <a:solidFill>
            <a:schemeClr val="bg1"/>
          </a:solidFill>
          <a:ln w="6350">
            <a:solidFill>
              <a:srgbClr val="1E49E2"/>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p:cNvSpPr>
            <a:spLocks noGrp="1"/>
          </p:cNvSpPr>
          <p:nvPr>
            <p:ph type="body" sz="quarter" idx="19"/>
          </p:nvPr>
        </p:nvSpPr>
        <p:spPr>
          <a:xfrm>
            <a:off x="10020301" y="2128315"/>
            <a:ext cx="1676399" cy="4158185"/>
          </a:xfrm>
          <a:solidFill>
            <a:schemeClr val="bg1"/>
          </a:solidFill>
          <a:ln w="6350">
            <a:solidFill>
              <a:srgbClr val="1E49E2"/>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8115301" y="2128315"/>
            <a:ext cx="1676400" cy="4158185"/>
          </a:xfrm>
          <a:solidFill>
            <a:schemeClr val="bg1"/>
          </a:solidFill>
          <a:ln w="6350">
            <a:solidFill>
              <a:srgbClr val="1E49E2"/>
            </a:solidFill>
          </a:ln>
        </p:spPr>
        <p:txBody>
          <a:bodyPr lIns="108000" tIns="108000" rIns="108000" bIns="108000"/>
          <a:lstStyle>
            <a:lvl1pPr algn="l">
              <a:defRPr sz="1200">
                <a:solidFill>
                  <a:schemeClr val="tx1"/>
                </a:solidFill>
              </a:defRPr>
            </a:lvl1pPr>
            <a:lvl2pPr algn="l">
              <a:defRPr sz="1200">
                <a:solidFill>
                  <a:schemeClr val="tx1"/>
                </a:solidFill>
              </a:defRPr>
            </a:lvl2pPr>
            <a:lvl3pPr marL="180975" indent="-180975" algn="l">
              <a:buFont typeface="Arial" panose="020B0604020202020204" pitchFamily="34" charset="0"/>
              <a:buChar char="•"/>
              <a:defRPr sz="1200">
                <a:solidFill>
                  <a:schemeClr val="tx1"/>
                </a:solidFill>
              </a:defRPr>
            </a:lvl3pPr>
            <a:lvl4pPr algn="l">
              <a:defRPr sz="1200">
                <a:solidFill>
                  <a:schemeClr val="tx1"/>
                </a:solidFill>
              </a:defRPr>
            </a:lvl4pPr>
            <a:lvl5pPr marL="542925" indent="-180975" algn="l">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9">
            <a:extLst>
              <a:ext uri="{FF2B5EF4-FFF2-40B4-BE49-F238E27FC236}">
                <a16:creationId xmlns:a16="http://schemas.microsoft.com/office/drawing/2014/main" id="{280F995A-D59B-DE42-839B-88469E5CA6CA}"/>
              </a:ext>
            </a:extLst>
          </p:cNvPr>
          <p:cNvSpPr>
            <a:spLocks noGrp="1"/>
          </p:cNvSpPr>
          <p:nvPr>
            <p:ph type="body" sz="quarter" idx="21"/>
          </p:nvPr>
        </p:nvSpPr>
        <p:spPr>
          <a:xfrm>
            <a:off x="495299" y="1417650"/>
            <a:ext cx="11201399" cy="436015"/>
          </a:xfrm>
        </p:spPr>
        <p:txBody>
          <a:bodyPr wrap="square">
            <a:noAutofit/>
          </a:bodyPr>
          <a:lstStyle>
            <a:lvl1pPr>
              <a:spcAft>
                <a:spcPts val="0"/>
              </a:spcAft>
              <a:defRPr sz="1400" b="0">
                <a:solidFill>
                  <a:schemeClr val="bg1"/>
                </a:solidFill>
              </a:defRPr>
            </a:lvl1pPr>
            <a:lvl2pPr>
              <a:defRPr sz="14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platzhalter 14">
            <a:extLst>
              <a:ext uri="{FF2B5EF4-FFF2-40B4-BE49-F238E27FC236}">
                <a16:creationId xmlns:a16="http://schemas.microsoft.com/office/drawing/2014/main" id="{B1B325F1-0158-EB89-F0CE-DAACAC7DF6EC}"/>
              </a:ext>
            </a:extLst>
          </p:cNvPr>
          <p:cNvSpPr>
            <a:spLocks noGrp="1"/>
          </p:cNvSpPr>
          <p:nvPr>
            <p:ph type="body" sz="quarter" idx="22" hasCustomPrompt="1"/>
          </p:nvPr>
        </p:nvSpPr>
        <p:spPr>
          <a:xfrm>
            <a:off x="502857" y="162444"/>
            <a:ext cx="11192256" cy="121990"/>
          </a:xfrm>
          <a:prstGeom prst="rect">
            <a:avLst/>
          </a:prstGeom>
        </p:spPr>
        <p:txBody>
          <a:bodyPr vert="horz" lIns="0" tIns="0" rIns="0" bIns="7200" anchor="b" anchorCtr="0"/>
          <a:lstStyle>
            <a:lvl1pPr>
              <a:lnSpc>
                <a:spcPts val="769"/>
              </a:lnSpc>
              <a:tabLst>
                <a:tab pos="105209" algn="l"/>
              </a:tabLst>
              <a:defRPr sz="700" b="0" i="0" cap="all" spc="47" baseline="0">
                <a:solidFill>
                  <a:schemeClr val="bg1"/>
                </a:solidFill>
                <a:latin typeface="+mn-lt"/>
              </a:defRPr>
            </a:lvl1pPr>
            <a:lvl2pPr>
              <a:defRPr sz="414">
                <a:solidFill>
                  <a:srgbClr val="FF00FF"/>
                </a:solidFill>
              </a:defRPr>
            </a:lvl2pPr>
            <a:lvl3pPr>
              <a:defRPr sz="414">
                <a:solidFill>
                  <a:srgbClr val="FF00FF"/>
                </a:solidFill>
              </a:defRPr>
            </a:lvl3pPr>
            <a:lvl4pPr>
              <a:defRPr sz="414">
                <a:solidFill>
                  <a:srgbClr val="FF00FF"/>
                </a:solidFill>
              </a:defRPr>
            </a:lvl4pPr>
            <a:lvl5pPr>
              <a:defRPr sz="414">
                <a:solidFill>
                  <a:srgbClr val="FF00FF"/>
                </a:solidFill>
              </a:defRPr>
            </a:lvl5pPr>
          </a:lstStyle>
          <a:p>
            <a:pPr lvl="0"/>
            <a:r>
              <a:rPr lang="en-GB" noProof="0"/>
              <a:t>Enter section title here</a:t>
            </a:r>
          </a:p>
        </p:txBody>
      </p:sp>
      <p:sp>
        <p:nvSpPr>
          <p:cNvPr id="16" name="Title 1">
            <a:extLst>
              <a:ext uri="{FF2B5EF4-FFF2-40B4-BE49-F238E27FC236}">
                <a16:creationId xmlns:a16="http://schemas.microsoft.com/office/drawing/2014/main" id="{6B8E2EA6-A029-8EEC-B9F4-F7CDFAACB60A}"/>
              </a:ext>
            </a:extLst>
          </p:cNvPr>
          <p:cNvSpPr>
            <a:spLocks noGrp="1"/>
          </p:cNvSpPr>
          <p:nvPr>
            <p:ph type="title"/>
          </p:nvPr>
        </p:nvSpPr>
        <p:spPr>
          <a:xfrm>
            <a:off x="501520" y="441590"/>
            <a:ext cx="11192256" cy="701410"/>
          </a:xfrm>
        </p:spPr>
        <p:txBody>
          <a:bodyPr/>
          <a:lstStyle>
            <a:lvl1pPr>
              <a:defRPr>
                <a:solidFill>
                  <a:schemeClr val="bg1"/>
                </a:solidFill>
              </a:defRPr>
            </a:lvl1pPr>
          </a:lstStyle>
          <a:p>
            <a:r>
              <a:rPr lang="en-US"/>
              <a:t>Click to edit Master title style</a:t>
            </a:r>
            <a:endParaRPr lang="en-GB"/>
          </a:p>
        </p:txBody>
      </p:sp>
      <p:sp>
        <p:nvSpPr>
          <p:cNvPr id="19" name="Rectangle 18">
            <a:extLst>
              <a:ext uri="{FF2B5EF4-FFF2-40B4-BE49-F238E27FC236}">
                <a16:creationId xmlns:a16="http://schemas.microsoft.com/office/drawing/2014/main" id="{29DB10D4-BA2B-91B6-B468-E4C4E8A3E2A9}"/>
              </a:ext>
            </a:extLst>
          </p:cNvPr>
          <p:cNvSpPr/>
          <p:nvPr userDrawn="1"/>
        </p:nvSpPr>
        <p:spPr>
          <a:xfrm>
            <a:off x="495300" y="349296"/>
            <a:ext cx="11192256"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39499126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441590"/>
            <a:ext cx="11201400" cy="70141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676400"/>
            <a:ext cx="11201397" cy="420052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1456158" y="6486639"/>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a:solidFill>
                <a:schemeClr val="tx2"/>
              </a:solidFill>
              <a:latin typeface="+mn-lt"/>
              <a:ea typeface="Arial"/>
              <a:cs typeface="Arial" panose="020B0604020202020204" pitchFamily="34" charset="0"/>
            </a:endParaRPr>
          </a:p>
        </p:txBody>
      </p:sp>
      <p:sp>
        <p:nvSpPr>
          <p:cNvPr id="26" name="Freeform 19">
            <a:extLst>
              <a:ext uri="{C183D7F6-B498-43B3-948B-1728B52AA6E4}">
                <adec:decorative xmlns:adec="http://schemas.microsoft.com/office/drawing/2017/decorative" val="1"/>
              </a:ext>
            </a:extLst>
          </p:cNvPr>
          <p:cNvSpPr>
            <a:spLocks noEditPoints="1"/>
          </p:cNvSpPr>
          <p:nvPr userDrawn="1"/>
        </p:nvSpPr>
        <p:spPr bwMode="auto">
          <a:xfrm>
            <a:off x="500633" y="6483839"/>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TextBox 7">
            <a:extLst>
              <a:ext uri="{C183D7F6-B498-43B3-948B-1728B52AA6E4}">
                <adec:decorative xmlns:adec="http://schemas.microsoft.com/office/drawing/2017/decorative" val="1"/>
              </a:ext>
            </a:extLst>
          </p:cNvPr>
          <p:cNvSpPr txBox="1"/>
          <p:nvPr userDrawn="1"/>
        </p:nvSpPr>
        <p:spPr>
          <a:xfrm>
            <a:off x="1831654" y="6536119"/>
            <a:ext cx="8528693"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0" i="0" u="none" strike="noStrike" kern="1200">
                <a:solidFill>
                  <a:schemeClr val="tx1">
                    <a:lumMod val="50000"/>
                    <a:lumOff val="50000"/>
                  </a:schemeClr>
                </a:solidFill>
                <a:effectLst/>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a:t>
            </a:r>
            <a:endParaRPr lang="en-US" sz="600" kern="1200" noProof="0">
              <a:solidFill>
                <a:schemeClr val="bg1">
                  <a:lumMod val="65000"/>
                </a:schemeClr>
              </a:solidFill>
              <a:latin typeface="+mn-lt"/>
              <a:ea typeface="+mn-ea"/>
              <a:cs typeface="+mn-cs"/>
            </a:endParaRPr>
          </a:p>
        </p:txBody>
      </p:sp>
      <p:cxnSp>
        <p:nvCxnSpPr>
          <p:cNvPr id="17" name="Straight Connector 16">
            <a:extLst>
              <a:ext uri="{FF2B5EF4-FFF2-40B4-BE49-F238E27FC236}">
                <a16:creationId xmlns:a16="http://schemas.microsoft.com/office/drawing/2014/main" id="{F024B3B3-3138-44BB-8DDD-6BDCEF24DEDC}"/>
              </a:ext>
            </a:extLst>
          </p:cNvPr>
          <p:cNvCxnSpPr>
            <a:cxnSpLocks/>
          </p:cNvCxnSpPr>
          <p:nvPr userDrawn="1"/>
        </p:nvCxnSpPr>
        <p:spPr>
          <a:xfrm>
            <a:off x="11438099" y="6486639"/>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ECBCFB3-4894-3046-9389-8203F9253547}"/>
              </a:ext>
            </a:extLst>
          </p:cNvPr>
          <p:cNvSpPr txBox="1"/>
          <p:nvPr userDrawn="1"/>
        </p:nvSpPr>
        <p:spPr>
          <a:xfrm>
            <a:off x="-391180" y="-17830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border</a:t>
            </a:r>
          </a:p>
        </p:txBody>
      </p:sp>
      <p:sp>
        <p:nvSpPr>
          <p:cNvPr id="22" name="TextBox 21">
            <a:extLst>
              <a:ext uri="{FF2B5EF4-FFF2-40B4-BE49-F238E27FC236}">
                <a16:creationId xmlns:a16="http://schemas.microsoft.com/office/drawing/2014/main" id="{E7B5FD30-0809-0B4D-A9EC-1278BDD517B1}"/>
              </a:ext>
            </a:extLst>
          </p:cNvPr>
          <p:cNvSpPr txBox="1"/>
          <p:nvPr userDrawn="1"/>
        </p:nvSpPr>
        <p:spPr>
          <a:xfrm>
            <a:off x="-935341" y="319926"/>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Title height</a:t>
            </a:r>
          </a:p>
        </p:txBody>
      </p:sp>
      <p:sp>
        <p:nvSpPr>
          <p:cNvPr id="24" name="TextBox 23">
            <a:extLst>
              <a:ext uri="{FF2B5EF4-FFF2-40B4-BE49-F238E27FC236}">
                <a16:creationId xmlns:a16="http://schemas.microsoft.com/office/drawing/2014/main" id="{F077A5C0-E6B7-7B40-93A2-4638A97F96E9}"/>
              </a:ext>
            </a:extLst>
          </p:cNvPr>
          <p:cNvSpPr txBox="1"/>
          <p:nvPr userDrawn="1"/>
        </p:nvSpPr>
        <p:spPr>
          <a:xfrm>
            <a:off x="-935341" y="1031167"/>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A</a:t>
            </a:r>
          </a:p>
        </p:txBody>
      </p:sp>
      <p:sp>
        <p:nvSpPr>
          <p:cNvPr id="27" name="TextBox 26">
            <a:extLst>
              <a:ext uri="{FF2B5EF4-FFF2-40B4-BE49-F238E27FC236}">
                <a16:creationId xmlns:a16="http://schemas.microsoft.com/office/drawing/2014/main" id="{DF16F983-94FF-1547-BFA8-9AAA5241672A}"/>
              </a:ext>
            </a:extLst>
          </p:cNvPr>
          <p:cNvSpPr txBox="1"/>
          <p:nvPr userDrawn="1"/>
        </p:nvSpPr>
        <p:spPr>
          <a:xfrm>
            <a:off x="-935341" y="1299568"/>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mid</a:t>
            </a:r>
          </a:p>
        </p:txBody>
      </p:sp>
      <p:sp>
        <p:nvSpPr>
          <p:cNvPr id="28" name="TextBox 27">
            <a:extLst>
              <a:ext uri="{FF2B5EF4-FFF2-40B4-BE49-F238E27FC236}">
                <a16:creationId xmlns:a16="http://schemas.microsoft.com/office/drawing/2014/main" id="{2E59477E-521D-0B4B-B3BB-6D464990C1AE}"/>
              </a:ext>
            </a:extLst>
          </p:cNvPr>
          <p:cNvSpPr txBox="1"/>
          <p:nvPr userDrawn="1"/>
        </p:nvSpPr>
        <p:spPr>
          <a:xfrm>
            <a:off x="-935341" y="1561421"/>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Shoulder height B</a:t>
            </a:r>
          </a:p>
        </p:txBody>
      </p:sp>
      <p:sp>
        <p:nvSpPr>
          <p:cNvPr id="30" name="TextBox 29">
            <a:extLst>
              <a:ext uri="{FF2B5EF4-FFF2-40B4-BE49-F238E27FC236}">
                <a16:creationId xmlns:a16="http://schemas.microsoft.com/office/drawing/2014/main" id="{DD18FE0E-1DB0-AF4E-94E4-D04530F89E72}"/>
              </a:ext>
            </a:extLst>
          </p:cNvPr>
          <p:cNvSpPr txBox="1"/>
          <p:nvPr userDrawn="1"/>
        </p:nvSpPr>
        <p:spPr>
          <a:xfrm>
            <a:off x="-935341" y="4523915"/>
            <a:ext cx="886480" cy="364519"/>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Be sure to keep your content within the borders</a:t>
            </a:r>
          </a:p>
        </p:txBody>
      </p:sp>
      <p:sp>
        <p:nvSpPr>
          <p:cNvPr id="31" name="TextBox 30">
            <a:extLst>
              <a:ext uri="{FF2B5EF4-FFF2-40B4-BE49-F238E27FC236}">
                <a16:creationId xmlns:a16="http://schemas.microsoft.com/office/drawing/2014/main" id="{1056D5B0-15B5-5D4B-8A6F-0D0B65F67BC7}"/>
              </a:ext>
            </a:extLst>
          </p:cNvPr>
          <p:cNvSpPr txBox="1"/>
          <p:nvPr userDrawn="1"/>
        </p:nvSpPr>
        <p:spPr>
          <a:xfrm>
            <a:off x="-935341" y="626682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A</a:t>
            </a:r>
          </a:p>
        </p:txBody>
      </p:sp>
      <p:sp>
        <p:nvSpPr>
          <p:cNvPr id="32" name="TextBox 31">
            <a:extLst>
              <a:ext uri="{FF2B5EF4-FFF2-40B4-BE49-F238E27FC236}">
                <a16:creationId xmlns:a16="http://schemas.microsoft.com/office/drawing/2014/main" id="{97706ED0-283A-3C49-8C4F-F6CD24423788}"/>
              </a:ext>
            </a:extLst>
          </p:cNvPr>
          <p:cNvSpPr txBox="1"/>
          <p:nvPr userDrawn="1"/>
        </p:nvSpPr>
        <p:spPr>
          <a:xfrm>
            <a:off x="-935341" y="6451622"/>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Page</a:t>
            </a:r>
          </a:p>
        </p:txBody>
      </p:sp>
      <p:sp>
        <p:nvSpPr>
          <p:cNvPr id="33" name="TextBox 32">
            <a:extLst>
              <a:ext uri="{FF2B5EF4-FFF2-40B4-BE49-F238E27FC236}">
                <a16:creationId xmlns:a16="http://schemas.microsoft.com/office/drawing/2014/main" id="{DE033AA0-CA69-B34F-90DC-09707A84BC13}"/>
              </a:ext>
            </a:extLst>
          </p:cNvPr>
          <p:cNvSpPr txBox="1"/>
          <p:nvPr userDrawn="1"/>
        </p:nvSpPr>
        <p:spPr>
          <a:xfrm>
            <a:off x="-935341" y="58447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Base B</a:t>
            </a:r>
          </a:p>
        </p:txBody>
      </p:sp>
      <p:sp>
        <p:nvSpPr>
          <p:cNvPr id="34" name="TextBox 33">
            <a:extLst>
              <a:ext uri="{FF2B5EF4-FFF2-40B4-BE49-F238E27FC236}">
                <a16:creationId xmlns:a16="http://schemas.microsoft.com/office/drawing/2014/main" id="{8582D3A4-BD6D-E946-AA99-169CD5E733DD}"/>
              </a:ext>
            </a:extLst>
          </p:cNvPr>
          <p:cNvSpPr txBox="1"/>
          <p:nvPr userDrawn="1"/>
        </p:nvSpPr>
        <p:spPr>
          <a:xfrm>
            <a:off x="-935341" y="3401080"/>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Fold</a:t>
            </a:r>
          </a:p>
        </p:txBody>
      </p:sp>
      <p:sp>
        <p:nvSpPr>
          <p:cNvPr id="35" name="TextBox 34">
            <a:extLst>
              <a:ext uri="{FF2B5EF4-FFF2-40B4-BE49-F238E27FC236}">
                <a16:creationId xmlns:a16="http://schemas.microsoft.com/office/drawing/2014/main" id="{F6FCB36E-7B26-F642-AA68-6FDF57C1F45E}"/>
              </a:ext>
            </a:extLst>
          </p:cNvPr>
          <p:cNvSpPr txBox="1"/>
          <p:nvPr userDrawn="1"/>
        </p:nvSpPr>
        <p:spPr>
          <a:xfrm>
            <a:off x="-391180" y="6878015"/>
            <a:ext cx="886480" cy="166554"/>
          </a:xfrm>
          <a:prstGeom prst="rect">
            <a:avLst/>
          </a:prstGeom>
        </p:spPr>
        <p:txBody>
          <a:bodyPr vert="horz" wrap="square" lIns="0" tIns="0" rIns="0" bIns="0" rtlCol="0" anchor="ctr" anchorCtr="0">
            <a:noAutofit/>
          </a:bodyPr>
          <a:lstStyle/>
          <a:p>
            <a:pPr algn="r">
              <a:spcAft>
                <a:spcPts val="600"/>
              </a:spcAft>
            </a:pPr>
            <a:r>
              <a:rPr lang="en-US" sz="700" b="0">
                <a:solidFill>
                  <a:schemeClr val="tx2"/>
                </a:solidFill>
              </a:rPr>
              <a:t>Left border</a:t>
            </a:r>
          </a:p>
        </p:txBody>
      </p:sp>
      <p:sp>
        <p:nvSpPr>
          <p:cNvPr id="37" name="TextBox 36">
            <a:extLst>
              <a:ext uri="{FF2B5EF4-FFF2-40B4-BE49-F238E27FC236}">
                <a16:creationId xmlns:a16="http://schemas.microsoft.com/office/drawing/2014/main" id="{89B9CE21-3937-F143-9BC3-A8DE03C6EC7E}"/>
              </a:ext>
            </a:extLst>
          </p:cNvPr>
          <p:cNvSpPr txBox="1"/>
          <p:nvPr userDrawn="1"/>
        </p:nvSpPr>
        <p:spPr>
          <a:xfrm>
            <a:off x="12226901" y="319926"/>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Title height</a:t>
            </a:r>
          </a:p>
        </p:txBody>
      </p:sp>
      <p:sp>
        <p:nvSpPr>
          <p:cNvPr id="38" name="TextBox 37">
            <a:extLst>
              <a:ext uri="{FF2B5EF4-FFF2-40B4-BE49-F238E27FC236}">
                <a16:creationId xmlns:a16="http://schemas.microsoft.com/office/drawing/2014/main" id="{79837BD9-427D-E048-8AC6-534296546401}"/>
              </a:ext>
            </a:extLst>
          </p:cNvPr>
          <p:cNvSpPr txBox="1"/>
          <p:nvPr userDrawn="1"/>
        </p:nvSpPr>
        <p:spPr>
          <a:xfrm>
            <a:off x="12226901" y="1031167"/>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A</a:t>
            </a:r>
          </a:p>
        </p:txBody>
      </p:sp>
      <p:sp>
        <p:nvSpPr>
          <p:cNvPr id="39" name="TextBox 38">
            <a:extLst>
              <a:ext uri="{FF2B5EF4-FFF2-40B4-BE49-F238E27FC236}">
                <a16:creationId xmlns:a16="http://schemas.microsoft.com/office/drawing/2014/main" id="{17CB15D9-CAE0-A34E-A973-F6569F9FB552}"/>
              </a:ext>
            </a:extLst>
          </p:cNvPr>
          <p:cNvSpPr txBox="1"/>
          <p:nvPr userDrawn="1"/>
        </p:nvSpPr>
        <p:spPr>
          <a:xfrm>
            <a:off x="12226901" y="1299568"/>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mid</a:t>
            </a:r>
          </a:p>
        </p:txBody>
      </p:sp>
      <p:sp>
        <p:nvSpPr>
          <p:cNvPr id="40" name="TextBox 39">
            <a:extLst>
              <a:ext uri="{FF2B5EF4-FFF2-40B4-BE49-F238E27FC236}">
                <a16:creationId xmlns:a16="http://schemas.microsoft.com/office/drawing/2014/main" id="{89137AF1-7CB5-9942-B6D5-FF01AE1716FE}"/>
              </a:ext>
            </a:extLst>
          </p:cNvPr>
          <p:cNvSpPr txBox="1"/>
          <p:nvPr userDrawn="1"/>
        </p:nvSpPr>
        <p:spPr>
          <a:xfrm>
            <a:off x="12226901" y="1561421"/>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Shoulder height B</a:t>
            </a:r>
          </a:p>
        </p:txBody>
      </p:sp>
      <p:sp>
        <p:nvSpPr>
          <p:cNvPr id="41" name="TextBox 40">
            <a:extLst>
              <a:ext uri="{FF2B5EF4-FFF2-40B4-BE49-F238E27FC236}">
                <a16:creationId xmlns:a16="http://schemas.microsoft.com/office/drawing/2014/main" id="{1765F110-CA63-DA4D-9F20-6CAE4196820A}"/>
              </a:ext>
            </a:extLst>
          </p:cNvPr>
          <p:cNvSpPr txBox="1"/>
          <p:nvPr userDrawn="1"/>
        </p:nvSpPr>
        <p:spPr>
          <a:xfrm>
            <a:off x="12226901" y="4523915"/>
            <a:ext cx="886480" cy="364519"/>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Be sure to keep your content within the borders</a:t>
            </a:r>
          </a:p>
        </p:txBody>
      </p:sp>
      <p:sp>
        <p:nvSpPr>
          <p:cNvPr id="42" name="TextBox 41">
            <a:extLst>
              <a:ext uri="{FF2B5EF4-FFF2-40B4-BE49-F238E27FC236}">
                <a16:creationId xmlns:a16="http://schemas.microsoft.com/office/drawing/2014/main" id="{CB0DDBC2-AA71-A849-A6EB-B52927C94ADD}"/>
              </a:ext>
            </a:extLst>
          </p:cNvPr>
          <p:cNvSpPr txBox="1"/>
          <p:nvPr userDrawn="1"/>
        </p:nvSpPr>
        <p:spPr>
          <a:xfrm>
            <a:off x="12226901" y="626682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A</a:t>
            </a:r>
          </a:p>
        </p:txBody>
      </p:sp>
      <p:sp>
        <p:nvSpPr>
          <p:cNvPr id="43" name="TextBox 42">
            <a:extLst>
              <a:ext uri="{FF2B5EF4-FFF2-40B4-BE49-F238E27FC236}">
                <a16:creationId xmlns:a16="http://schemas.microsoft.com/office/drawing/2014/main" id="{00617B06-5AAC-BF44-A568-5432CD9D90EC}"/>
              </a:ext>
            </a:extLst>
          </p:cNvPr>
          <p:cNvSpPr txBox="1"/>
          <p:nvPr userDrawn="1"/>
        </p:nvSpPr>
        <p:spPr>
          <a:xfrm>
            <a:off x="12226901" y="645162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Page</a:t>
            </a:r>
          </a:p>
        </p:txBody>
      </p:sp>
      <p:sp>
        <p:nvSpPr>
          <p:cNvPr id="44" name="TextBox 43">
            <a:extLst>
              <a:ext uri="{FF2B5EF4-FFF2-40B4-BE49-F238E27FC236}">
                <a16:creationId xmlns:a16="http://schemas.microsoft.com/office/drawing/2014/main" id="{2A039A39-AD6C-F14A-88AD-F33B1613D67B}"/>
              </a:ext>
            </a:extLst>
          </p:cNvPr>
          <p:cNvSpPr txBox="1"/>
          <p:nvPr userDrawn="1"/>
        </p:nvSpPr>
        <p:spPr>
          <a:xfrm>
            <a:off x="12226901" y="58447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Base B</a:t>
            </a:r>
          </a:p>
        </p:txBody>
      </p:sp>
      <p:sp>
        <p:nvSpPr>
          <p:cNvPr id="45" name="TextBox 44">
            <a:extLst>
              <a:ext uri="{FF2B5EF4-FFF2-40B4-BE49-F238E27FC236}">
                <a16:creationId xmlns:a16="http://schemas.microsoft.com/office/drawing/2014/main" id="{F848C36C-765B-8547-995A-BE0CD42D7089}"/>
              </a:ext>
            </a:extLst>
          </p:cNvPr>
          <p:cNvSpPr txBox="1"/>
          <p:nvPr userDrawn="1"/>
        </p:nvSpPr>
        <p:spPr>
          <a:xfrm>
            <a:off x="12226901" y="3401080"/>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Fold</a:t>
            </a:r>
          </a:p>
        </p:txBody>
      </p:sp>
      <p:sp>
        <p:nvSpPr>
          <p:cNvPr id="36" name="TextBox 35">
            <a:extLst>
              <a:ext uri="{FF2B5EF4-FFF2-40B4-BE49-F238E27FC236}">
                <a16:creationId xmlns:a16="http://schemas.microsoft.com/office/drawing/2014/main" id="{82FFF35F-025E-984C-B242-6E8FBA8CE416}"/>
              </a:ext>
            </a:extLst>
          </p:cNvPr>
          <p:cNvSpPr txBox="1"/>
          <p:nvPr userDrawn="1"/>
        </p:nvSpPr>
        <p:spPr>
          <a:xfrm>
            <a:off x="11727756" y="-178302"/>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border</a:t>
            </a:r>
          </a:p>
        </p:txBody>
      </p:sp>
      <p:sp>
        <p:nvSpPr>
          <p:cNvPr id="46" name="TextBox 45">
            <a:extLst>
              <a:ext uri="{FF2B5EF4-FFF2-40B4-BE49-F238E27FC236}">
                <a16:creationId xmlns:a16="http://schemas.microsoft.com/office/drawing/2014/main" id="{794008FB-A303-1E48-9CBE-C1F5924DAFA7}"/>
              </a:ext>
            </a:extLst>
          </p:cNvPr>
          <p:cNvSpPr txBox="1"/>
          <p:nvPr userDrawn="1"/>
        </p:nvSpPr>
        <p:spPr>
          <a:xfrm>
            <a:off x="11727756" y="6878015"/>
            <a:ext cx="886480" cy="166554"/>
          </a:xfrm>
          <a:prstGeom prst="rect">
            <a:avLst/>
          </a:prstGeom>
        </p:spPr>
        <p:txBody>
          <a:bodyPr vert="horz" wrap="square" lIns="0" tIns="0" rIns="0" bIns="0" rtlCol="0" anchor="ctr" anchorCtr="0">
            <a:noAutofit/>
          </a:bodyPr>
          <a:lstStyle/>
          <a:p>
            <a:pPr algn="l">
              <a:spcAft>
                <a:spcPts val="600"/>
              </a:spcAft>
            </a:pPr>
            <a:r>
              <a:rPr lang="en-US" sz="700" b="0">
                <a:solidFill>
                  <a:schemeClr val="tx2"/>
                </a:solidFill>
              </a:rPr>
              <a:t>Right border</a:t>
            </a: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86" r:id="rId1"/>
    <p:sldLayoutId id="2147483785" r:id="rId2"/>
    <p:sldLayoutId id="2147483801" r:id="rId3"/>
    <p:sldLayoutId id="2147483712" r:id="rId4"/>
    <p:sldLayoutId id="2147483664" r:id="rId5"/>
    <p:sldLayoutId id="2147483796" r:id="rId6"/>
    <p:sldLayoutId id="2147483714" r:id="rId7"/>
    <p:sldLayoutId id="2147483792" r:id="rId8"/>
    <p:sldLayoutId id="2147483752" r:id="rId9"/>
    <p:sldLayoutId id="2147483790" r:id="rId10"/>
    <p:sldLayoutId id="2147483784" r:id="rId11"/>
    <p:sldLayoutId id="2147483703" r:id="rId12"/>
    <p:sldLayoutId id="2147483799" r:id="rId13"/>
    <p:sldLayoutId id="2147483783" r:id="rId14"/>
    <p:sldLayoutId id="2147483767" r:id="rId15"/>
    <p:sldLayoutId id="2147483768" r:id="rId16"/>
    <p:sldLayoutId id="2147483765" r:id="rId17"/>
    <p:sldLayoutId id="2147483789" r:id="rId18"/>
    <p:sldLayoutId id="2147483766" r:id="rId19"/>
    <p:sldLayoutId id="2147483666" r:id="rId20"/>
    <p:sldLayoutId id="2147483689" r:id="rId21"/>
    <p:sldLayoutId id="2147483716" r:id="rId22"/>
    <p:sldLayoutId id="2147483794" r:id="rId23"/>
    <p:sldLayoutId id="2147483795" r:id="rId24"/>
    <p:sldLayoutId id="2147483690" r:id="rId25"/>
    <p:sldLayoutId id="2147483692" r:id="rId26"/>
    <p:sldLayoutId id="2147483691" r:id="rId27"/>
    <p:sldLayoutId id="2147483693" r:id="rId28"/>
    <p:sldLayoutId id="2147483797" r:id="rId29"/>
    <p:sldLayoutId id="2147483798" r:id="rId30"/>
    <p:sldLayoutId id="2147483682" r:id="rId31"/>
    <p:sldLayoutId id="2147483745" r:id="rId32"/>
    <p:sldLayoutId id="2147483667" r:id="rId33"/>
    <p:sldLayoutId id="2147483800" r:id="rId34"/>
  </p:sldLayoutIdLst>
  <p:txStyles>
    <p:titleStyle>
      <a:lvl1pPr algn="l" defTabSz="914400" rtl="0" eaLnBrk="1" latinLnBrk="0" hangingPunct="1">
        <a:lnSpc>
          <a:spcPct val="100000"/>
        </a:lnSpc>
        <a:spcBef>
          <a:spcPct val="0"/>
        </a:spcBef>
        <a:buNone/>
        <a:defRPr sz="2400" kern="1200">
          <a:solidFill>
            <a:schemeClr val="tx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600"/>
        </a:spcAft>
        <a:buFontTx/>
        <a:buNone/>
        <a:defRPr sz="14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400" b="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Wingdings" pitchFamily="2" charset="2"/>
        <a:buChar char="§"/>
        <a:defRPr sz="1400" b="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400" b="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Wingdings" pitchFamily="2" charset="2"/>
        <a:buChar char="§"/>
        <a:defRPr sz="1400" b="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4" orient="horz" pos="888" userDrawn="1">
          <p15:clr>
            <a:srgbClr val="F26B43"/>
          </p15:clr>
        </p15:guide>
        <p15:guide id="5" orient="horz" pos="720" userDrawn="1">
          <p15:clr>
            <a:srgbClr val="F26B43"/>
          </p15:clr>
        </p15:guide>
        <p15:guide id="6" orient="horz" pos="272" userDrawn="1">
          <p15:clr>
            <a:srgbClr val="F26B43"/>
          </p15:clr>
        </p15:guide>
        <p15:guide id="7" pos="312" userDrawn="1">
          <p15:clr>
            <a:srgbClr val="F26B43"/>
          </p15:clr>
        </p15:guide>
        <p15:guide id="8" pos="1512" userDrawn="1">
          <p15:clr>
            <a:srgbClr val="F26B43"/>
          </p15:clr>
        </p15:guide>
        <p15:guide id="9" pos="2568" userDrawn="1">
          <p15:clr>
            <a:srgbClr val="F26B43"/>
          </p15:clr>
        </p15:guide>
        <p15:guide id="10" pos="3768" userDrawn="1">
          <p15:clr>
            <a:srgbClr val="F26B43"/>
          </p15:clr>
        </p15:guide>
        <p15:guide id="11" pos="5112" userDrawn="1">
          <p15:clr>
            <a:srgbClr val="F26B43"/>
          </p15:clr>
        </p15:guide>
        <p15:guide id="12" pos="6312" userDrawn="1">
          <p15:clr>
            <a:srgbClr val="F26B43"/>
          </p15:clr>
        </p15:guide>
        <p15:guide id="13" pos="7368" userDrawn="1">
          <p15:clr>
            <a:srgbClr val="F26B43"/>
          </p15:clr>
        </p15:guide>
        <p15:guide id="14" orient="horz" pos="1056" userDrawn="1">
          <p15:clr>
            <a:srgbClr val="F26B43"/>
          </p15:clr>
        </p15:guide>
        <p15:guide id="15" orient="horz" pos="3960" userDrawn="1">
          <p15:clr>
            <a:srgbClr val="F26B43"/>
          </p15:clr>
        </p15:guide>
        <p15:guide id="16" orient="horz" pos="4080" userDrawn="1">
          <p15:clr>
            <a:srgbClr val="F26B43"/>
          </p15:clr>
        </p15:guide>
        <p15:guide id="17" orient="horz" pos="2160" userDrawn="1">
          <p15:clr>
            <a:srgbClr val="F26B43"/>
          </p15:clr>
        </p15:guide>
        <p15:guide id="18" pos="1368" userDrawn="1">
          <p15:clr>
            <a:srgbClr val="F26B43"/>
          </p15:clr>
        </p15:guide>
        <p15:guide id="19" pos="2712" userDrawn="1">
          <p15:clr>
            <a:srgbClr val="F26B43"/>
          </p15:clr>
        </p15:guide>
        <p15:guide id="20" pos="4968" userDrawn="1">
          <p15:clr>
            <a:srgbClr val="F26B43"/>
          </p15:clr>
        </p15:guide>
        <p15:guide id="21" pos="3912" userDrawn="1">
          <p15:clr>
            <a:srgbClr val="F26B43"/>
          </p15:clr>
        </p15:guide>
        <p15:guide id="22" pos="6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211_D607FF9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2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215_6764A449.xml"/><Relationship Id="rId1" Type="http://schemas.openxmlformats.org/officeDocument/2006/relationships/slideLayout" Target="../slideLayouts/slideLayout25.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C037E-0F03-4BFE-B0DF-01A7F0249FF7}"/>
              </a:ext>
            </a:extLst>
          </p:cNvPr>
          <p:cNvSpPr>
            <a:spLocks noGrp="1"/>
          </p:cNvSpPr>
          <p:nvPr>
            <p:ph type="ctrTitle"/>
          </p:nvPr>
        </p:nvSpPr>
        <p:spPr>
          <a:xfrm>
            <a:off x="495300" y="1409700"/>
            <a:ext cx="6909110" cy="3442681"/>
          </a:xfrm>
        </p:spPr>
        <p:txBody>
          <a:bodyPr/>
          <a:lstStyle/>
          <a:p>
            <a:r>
              <a:rPr lang="en-US" sz="4800" noProof="0">
                <a:latin typeface="KPMG Light" panose="020B0403030202040204" pitchFamily="34" charset="0"/>
              </a:rPr>
              <a:t>Making Microservices a Part of Your Team:</a:t>
            </a:r>
            <a:br>
              <a:rPr lang="en-US" sz="4800" noProof="0">
                <a:latin typeface="KPMG Light" panose="020B0403030202040204" pitchFamily="34" charset="0"/>
              </a:rPr>
            </a:br>
            <a:r>
              <a:rPr lang="en-US" sz="4800" noProof="0">
                <a:latin typeface="KPMG Light" panose="020B0403030202040204" pitchFamily="34" charset="0"/>
              </a:rPr>
              <a:t>Scaling analytics through best practices</a:t>
            </a:r>
            <a:endParaRPr lang="en-US"/>
          </a:p>
        </p:txBody>
      </p:sp>
      <p:sp>
        <p:nvSpPr>
          <p:cNvPr id="5" name="Text Placeholder 4">
            <a:extLst>
              <a:ext uri="{FF2B5EF4-FFF2-40B4-BE49-F238E27FC236}">
                <a16:creationId xmlns:a16="http://schemas.microsoft.com/office/drawing/2014/main" id="{54DF4B16-BE57-464F-B1BC-00593CA92B85}"/>
              </a:ext>
            </a:extLst>
          </p:cNvPr>
          <p:cNvSpPr>
            <a:spLocks noGrp="1"/>
          </p:cNvSpPr>
          <p:nvPr>
            <p:ph type="body" sz="quarter" idx="11"/>
          </p:nvPr>
        </p:nvSpPr>
        <p:spPr>
          <a:xfrm>
            <a:off x="495301" y="5057260"/>
            <a:ext cx="6909110" cy="810000"/>
          </a:xfrm>
        </p:spPr>
        <p:txBody>
          <a:bodyPr/>
          <a:lstStyle/>
          <a:p>
            <a:r>
              <a:rPr lang="en-US"/>
              <a:t>RStudio Enterprise Meetup: June 2022</a:t>
            </a:r>
          </a:p>
        </p:txBody>
      </p:sp>
    </p:spTree>
    <p:extLst>
      <p:ext uri="{BB962C8B-B14F-4D97-AF65-F5344CB8AC3E}">
        <p14:creationId xmlns:p14="http://schemas.microsoft.com/office/powerpoint/2010/main" val="293643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6A438F9-26C8-41A6-B239-06CBB7F02866}"/>
              </a:ext>
            </a:extLst>
          </p:cNvPr>
          <p:cNvGrpSpPr/>
          <p:nvPr/>
        </p:nvGrpSpPr>
        <p:grpSpPr>
          <a:xfrm>
            <a:off x="6536297" y="3260338"/>
            <a:ext cx="4303910" cy="2971017"/>
            <a:chOff x="6435990" y="3791295"/>
            <a:chExt cx="4306824" cy="2780747"/>
          </a:xfrm>
          <a:scene3d>
            <a:camera prst="isometricTopUp">
              <a:rot lat="21000000" lon="18883146" rev="1200000"/>
            </a:camera>
            <a:lightRig rig="threePt" dir="t"/>
          </a:scene3d>
        </p:grpSpPr>
        <p:sp>
          <p:nvSpPr>
            <p:cNvPr id="36" name="Rectangle 35">
              <a:extLst>
                <a:ext uri="{FF2B5EF4-FFF2-40B4-BE49-F238E27FC236}">
                  <a16:creationId xmlns:a16="http://schemas.microsoft.com/office/drawing/2014/main" id="{8E8B8ED4-95A6-4B6D-9883-5CAD87D36239}"/>
                </a:ext>
              </a:extLst>
            </p:cNvPr>
            <p:cNvSpPr/>
            <p:nvPr/>
          </p:nvSpPr>
          <p:spPr>
            <a:xfrm>
              <a:off x="6435990" y="3966416"/>
              <a:ext cx="4306824" cy="22494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pic>
          <p:nvPicPr>
            <p:cNvPr id="37" name="Picture 36">
              <a:extLst>
                <a:ext uri="{FF2B5EF4-FFF2-40B4-BE49-F238E27FC236}">
                  <a16:creationId xmlns:a16="http://schemas.microsoft.com/office/drawing/2014/main" id="{B9B814E5-2B3F-429C-9A01-B699110C2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917" y="3791295"/>
              <a:ext cx="3798756" cy="2780747"/>
            </a:xfrm>
            <a:prstGeom prst="rect">
              <a:avLst/>
            </a:prstGeom>
          </p:spPr>
        </p:pic>
      </p:grpSp>
      <p:grpSp>
        <p:nvGrpSpPr>
          <p:cNvPr id="16" name="Group 15">
            <a:extLst>
              <a:ext uri="{FF2B5EF4-FFF2-40B4-BE49-F238E27FC236}">
                <a16:creationId xmlns:a16="http://schemas.microsoft.com/office/drawing/2014/main" id="{0E1C4FCE-E19B-4EC8-B808-52627BCEA4CC}"/>
              </a:ext>
            </a:extLst>
          </p:cNvPr>
          <p:cNvGrpSpPr/>
          <p:nvPr/>
        </p:nvGrpSpPr>
        <p:grpSpPr>
          <a:xfrm>
            <a:off x="1951667" y="3635663"/>
            <a:ext cx="4306824" cy="2780747"/>
            <a:chOff x="6435990" y="3791295"/>
            <a:chExt cx="4306824" cy="2780747"/>
          </a:xfrm>
        </p:grpSpPr>
        <p:sp>
          <p:nvSpPr>
            <p:cNvPr id="13" name="Rectangle 12">
              <a:extLst>
                <a:ext uri="{FF2B5EF4-FFF2-40B4-BE49-F238E27FC236}">
                  <a16:creationId xmlns:a16="http://schemas.microsoft.com/office/drawing/2014/main" id="{78D73465-EC28-4A92-ABF0-B675A2356C3B}"/>
                </a:ext>
              </a:extLst>
            </p:cNvPr>
            <p:cNvSpPr/>
            <p:nvPr/>
          </p:nvSpPr>
          <p:spPr>
            <a:xfrm>
              <a:off x="6435990" y="3966416"/>
              <a:ext cx="4306824" cy="2249424"/>
            </a:xfrm>
            <a:prstGeom prst="rect">
              <a:avLst/>
            </a:prstGeom>
            <a:solidFill>
              <a:schemeClr val="tx2"/>
            </a:solidFill>
            <a:ln>
              <a:noFill/>
            </a:ln>
            <a:scene3d>
              <a:camera prst="isometricBottomDown">
                <a:rot lat="1200000" lon="18883146" rev="19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pic>
          <p:nvPicPr>
            <p:cNvPr id="15" name="Picture 14">
              <a:extLst>
                <a:ext uri="{FF2B5EF4-FFF2-40B4-BE49-F238E27FC236}">
                  <a16:creationId xmlns:a16="http://schemas.microsoft.com/office/drawing/2014/main" id="{EC5AEC75-F997-4BBD-8034-FC4987FBE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917" y="3791295"/>
              <a:ext cx="3798756" cy="2780747"/>
            </a:xfrm>
            <a:prstGeom prst="rect">
              <a:avLst/>
            </a:prstGeom>
            <a:scene3d>
              <a:camera prst="isometricBottomDown">
                <a:rot lat="1200000" lon="18883146" rev="19800000"/>
              </a:camera>
              <a:lightRig rig="threePt" dir="t"/>
            </a:scene3d>
          </p:spPr>
        </p:pic>
      </p:grpSp>
      <p:sp>
        <p:nvSpPr>
          <p:cNvPr id="8" name="Text Placeholder 7">
            <a:extLst>
              <a:ext uri="{FF2B5EF4-FFF2-40B4-BE49-F238E27FC236}">
                <a16:creationId xmlns:a16="http://schemas.microsoft.com/office/drawing/2014/main" id="{7DFD8D6C-3BC8-41EC-969A-51748F7540F8}"/>
              </a:ext>
            </a:extLst>
          </p:cNvPr>
          <p:cNvSpPr>
            <a:spLocks noGrp="1"/>
          </p:cNvSpPr>
          <p:nvPr>
            <p:ph type="body" sz="quarter" idx="20"/>
          </p:nvPr>
        </p:nvSpPr>
        <p:spPr/>
        <p:txBody>
          <a:bodyPr/>
          <a:lstStyle/>
          <a:p>
            <a:r>
              <a:rPr lang="en-US"/>
              <a:t>The challenge and trade-off of a growing team</a:t>
            </a:r>
          </a:p>
        </p:txBody>
      </p:sp>
      <p:sp>
        <p:nvSpPr>
          <p:cNvPr id="5" name="Title 4">
            <a:extLst>
              <a:ext uri="{FF2B5EF4-FFF2-40B4-BE49-F238E27FC236}">
                <a16:creationId xmlns:a16="http://schemas.microsoft.com/office/drawing/2014/main" id="{BEECFE60-9474-4B4C-BFC6-C070D7170DFF}"/>
              </a:ext>
            </a:extLst>
          </p:cNvPr>
          <p:cNvSpPr>
            <a:spLocks noGrp="1"/>
          </p:cNvSpPr>
          <p:nvPr>
            <p:ph type="title"/>
          </p:nvPr>
        </p:nvSpPr>
        <p:spPr/>
        <p:txBody>
          <a:bodyPr/>
          <a:lstStyle/>
          <a:p>
            <a:r>
              <a:rPr lang="en-US"/>
              <a:t>Microservices allow components to be developed by different team members</a:t>
            </a:r>
          </a:p>
        </p:txBody>
      </p:sp>
      <p:grpSp>
        <p:nvGrpSpPr>
          <p:cNvPr id="23" name="Group 22">
            <a:extLst>
              <a:ext uri="{FF2B5EF4-FFF2-40B4-BE49-F238E27FC236}">
                <a16:creationId xmlns:a16="http://schemas.microsoft.com/office/drawing/2014/main" id="{801E5117-8E05-4E68-955B-A73E19CDA26D}"/>
              </a:ext>
            </a:extLst>
          </p:cNvPr>
          <p:cNvGrpSpPr/>
          <p:nvPr/>
        </p:nvGrpSpPr>
        <p:grpSpPr>
          <a:xfrm>
            <a:off x="1917870" y="2873685"/>
            <a:ext cx="4306824" cy="2249424"/>
            <a:chOff x="6207388" y="2667022"/>
            <a:chExt cx="4306824" cy="2249424"/>
          </a:xfrm>
        </p:grpSpPr>
        <p:sp>
          <p:nvSpPr>
            <p:cNvPr id="12" name="Rectangle 11">
              <a:extLst>
                <a:ext uri="{FF2B5EF4-FFF2-40B4-BE49-F238E27FC236}">
                  <a16:creationId xmlns:a16="http://schemas.microsoft.com/office/drawing/2014/main" id="{5D05F935-B131-4111-AF41-B2C736B65437}"/>
                </a:ext>
              </a:extLst>
            </p:cNvPr>
            <p:cNvSpPr/>
            <p:nvPr/>
          </p:nvSpPr>
          <p:spPr>
            <a:xfrm>
              <a:off x="6207388" y="2667022"/>
              <a:ext cx="4306824" cy="2249424"/>
            </a:xfrm>
            <a:prstGeom prst="rect">
              <a:avLst/>
            </a:prstGeom>
            <a:solidFill>
              <a:schemeClr val="accent2"/>
            </a:solidFill>
            <a:ln>
              <a:noFill/>
            </a:ln>
            <a:scene3d>
              <a:camera prst="isometricBottomDown">
                <a:rot lat="1200000" lon="18883146" rev="19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pic>
          <p:nvPicPr>
            <p:cNvPr id="22" name="Picture 21">
              <a:extLst>
                <a:ext uri="{FF2B5EF4-FFF2-40B4-BE49-F238E27FC236}">
                  <a16:creationId xmlns:a16="http://schemas.microsoft.com/office/drawing/2014/main" id="{91614CB5-9661-4A61-8AAE-EE539A05DDD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384908" y="2905406"/>
              <a:ext cx="2118224" cy="1535586"/>
            </a:xfrm>
            <a:prstGeom prst="rect">
              <a:avLst/>
            </a:prstGeom>
            <a:scene3d>
              <a:camera prst="isometricBottomDown">
                <a:rot lat="1200000" lon="18883146" rev="19800000"/>
              </a:camera>
              <a:lightRig rig="threePt" dir="t"/>
            </a:scene3d>
          </p:spPr>
        </p:pic>
      </p:grpSp>
      <p:pic>
        <p:nvPicPr>
          <p:cNvPr id="11" name="Picture 10">
            <a:extLst>
              <a:ext uri="{FF2B5EF4-FFF2-40B4-BE49-F238E27FC236}">
                <a16:creationId xmlns:a16="http://schemas.microsoft.com/office/drawing/2014/main" id="{E06DE72C-9A58-408B-A620-1606536C38F2}"/>
              </a:ext>
            </a:extLst>
          </p:cNvPr>
          <p:cNvPicPr>
            <a:picLocks noChangeAspect="1"/>
          </p:cNvPicPr>
          <p:nvPr/>
        </p:nvPicPr>
        <p:blipFill>
          <a:blip r:embed="rId4"/>
          <a:stretch>
            <a:fillRect/>
          </a:stretch>
        </p:blipFill>
        <p:spPr>
          <a:xfrm>
            <a:off x="1919327" y="1793902"/>
            <a:ext cx="4303910" cy="2248546"/>
          </a:xfrm>
          <a:prstGeom prst="rect">
            <a:avLst/>
          </a:prstGeom>
          <a:ln>
            <a:solidFill>
              <a:schemeClr val="tx1"/>
            </a:solidFill>
          </a:ln>
          <a:effectLst>
            <a:outerShdw blurRad="50800" dist="38100" dir="2700000" algn="tl" rotWithShape="0">
              <a:prstClr val="black">
                <a:alpha val="40000"/>
              </a:prstClr>
            </a:outerShdw>
          </a:effectLst>
          <a:scene3d>
            <a:camera prst="isometricBottomDown">
              <a:rot lat="1200000" lon="18883146" rev="19800000"/>
            </a:camera>
            <a:lightRig rig="threePt" dir="t"/>
          </a:scene3d>
        </p:spPr>
      </p:pic>
      <p:sp>
        <p:nvSpPr>
          <p:cNvPr id="4" name="TextBox 3">
            <a:extLst>
              <a:ext uri="{FF2B5EF4-FFF2-40B4-BE49-F238E27FC236}">
                <a16:creationId xmlns:a16="http://schemas.microsoft.com/office/drawing/2014/main" id="{32D3D9F3-31FC-4CFB-979D-A55085A6FF3A}"/>
              </a:ext>
            </a:extLst>
          </p:cNvPr>
          <p:cNvSpPr txBox="1"/>
          <p:nvPr/>
        </p:nvSpPr>
        <p:spPr>
          <a:xfrm>
            <a:off x="407701" y="1765438"/>
            <a:ext cx="1510169" cy="4465917"/>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Front-End</a:t>
            </a:r>
          </a:p>
          <a:p>
            <a:pPr algn="ctr">
              <a:spcAft>
                <a:spcPts val="600"/>
              </a:spcAft>
            </a:pPr>
            <a:r>
              <a:rPr lang="en-US" sz="1400">
                <a:solidFill>
                  <a:schemeClr val="tx2"/>
                </a:solidFill>
                <a:latin typeface="Arial Narrow" panose="020B0606020202030204" pitchFamily="34" charset="0"/>
              </a:rPr>
              <a:t>Web developer</a:t>
            </a:r>
          </a:p>
          <a:p>
            <a:pPr algn="ctr">
              <a:spcAft>
                <a:spcPts val="600"/>
              </a:spcAft>
            </a:pPr>
            <a:r>
              <a:rPr lang="en-US" sz="1400">
                <a:solidFill>
                  <a:schemeClr val="tx2"/>
                </a:solidFill>
                <a:latin typeface="Arial Narrow" panose="020B0606020202030204" pitchFamily="34" charset="0"/>
              </a:rPr>
              <a:t>Full-stack developer</a:t>
            </a:r>
          </a:p>
          <a:p>
            <a:pPr algn="ctr">
              <a:spcAft>
                <a:spcPts val="600"/>
              </a:spcAft>
            </a:pPr>
            <a:r>
              <a:rPr lang="en-US" sz="1400">
                <a:solidFill>
                  <a:schemeClr val="tx2"/>
                </a:solidFill>
                <a:latin typeface="Arial Narrow" panose="020B0606020202030204" pitchFamily="34" charset="0"/>
              </a:rPr>
              <a:t>Web designer</a:t>
            </a:r>
          </a:p>
          <a:p>
            <a:pPr algn="ctr">
              <a:spcAft>
                <a:spcPts val="600"/>
              </a:spcAft>
            </a:pPr>
            <a:endParaRPr lang="en-US" sz="1500" b="1">
              <a:solidFill>
                <a:schemeClr val="tx2"/>
              </a:solidFill>
            </a:endParaRPr>
          </a:p>
          <a:p>
            <a:pPr algn="ctr">
              <a:spcAft>
                <a:spcPts val="600"/>
              </a:spcAft>
            </a:pPr>
            <a:r>
              <a:rPr lang="en-US" sz="1500" b="1">
                <a:solidFill>
                  <a:schemeClr val="tx2"/>
                </a:solidFill>
              </a:rPr>
              <a:t>Web Services</a:t>
            </a:r>
          </a:p>
          <a:p>
            <a:pPr algn="ctr">
              <a:spcAft>
                <a:spcPts val="600"/>
              </a:spcAft>
            </a:pPr>
            <a:r>
              <a:rPr lang="en-US" sz="1400">
                <a:solidFill>
                  <a:schemeClr val="tx2"/>
                </a:solidFill>
                <a:latin typeface="Arial Narrow" panose="020B0606020202030204" pitchFamily="34" charset="0"/>
              </a:rPr>
              <a:t>Back-end developer</a:t>
            </a:r>
          </a:p>
          <a:p>
            <a:pPr algn="ctr">
              <a:spcAft>
                <a:spcPts val="600"/>
              </a:spcAft>
            </a:pPr>
            <a:r>
              <a:rPr lang="en-US" sz="1400">
                <a:solidFill>
                  <a:schemeClr val="tx2"/>
                </a:solidFill>
                <a:latin typeface="Arial Narrow" panose="020B0606020202030204" pitchFamily="34" charset="0"/>
              </a:rPr>
              <a:t>Data engineer</a:t>
            </a:r>
          </a:p>
          <a:p>
            <a:pPr algn="ctr">
              <a:spcAft>
                <a:spcPts val="600"/>
              </a:spcAft>
            </a:pPr>
            <a:r>
              <a:rPr lang="en-US" sz="1400">
                <a:solidFill>
                  <a:schemeClr val="tx2"/>
                </a:solidFill>
                <a:latin typeface="Arial Narrow" panose="020B0606020202030204" pitchFamily="34" charset="0"/>
              </a:rPr>
              <a:t>Data scientist</a:t>
            </a:r>
          </a:p>
          <a:p>
            <a:pPr algn="ctr">
              <a:spcAft>
                <a:spcPts val="600"/>
              </a:spcAft>
            </a:pPr>
            <a:endParaRPr lang="en-US" sz="1400">
              <a:solidFill>
                <a:schemeClr val="tx2"/>
              </a:solidFill>
              <a:latin typeface="Arial Narrow" panose="020B0606020202030204" pitchFamily="34" charset="0"/>
            </a:endParaRPr>
          </a:p>
          <a:p>
            <a:pPr algn="ctr">
              <a:spcAft>
                <a:spcPts val="600"/>
              </a:spcAft>
            </a:pPr>
            <a:r>
              <a:rPr lang="en-US" sz="1500" b="1">
                <a:solidFill>
                  <a:schemeClr val="tx2"/>
                </a:solidFill>
              </a:rPr>
              <a:t>Data Storage</a:t>
            </a:r>
          </a:p>
          <a:p>
            <a:pPr algn="ctr">
              <a:spcAft>
                <a:spcPts val="600"/>
              </a:spcAft>
            </a:pPr>
            <a:r>
              <a:rPr lang="en-US" sz="1400">
                <a:solidFill>
                  <a:schemeClr val="tx2"/>
                </a:solidFill>
                <a:latin typeface="Arial Narrow" panose="020B0606020202030204" pitchFamily="34" charset="0"/>
              </a:rPr>
              <a:t>Database administrator</a:t>
            </a:r>
          </a:p>
          <a:p>
            <a:pPr algn="ctr">
              <a:spcAft>
                <a:spcPts val="600"/>
              </a:spcAft>
            </a:pPr>
            <a:r>
              <a:rPr lang="en-US" sz="1400">
                <a:solidFill>
                  <a:schemeClr val="tx2"/>
                </a:solidFill>
                <a:latin typeface="Arial Narrow" panose="020B0606020202030204" pitchFamily="34" charset="0"/>
              </a:rPr>
              <a:t>Data engineer</a:t>
            </a:r>
          </a:p>
        </p:txBody>
      </p:sp>
      <p:cxnSp>
        <p:nvCxnSpPr>
          <p:cNvPr id="3" name="Straight Connector 2">
            <a:extLst>
              <a:ext uri="{FF2B5EF4-FFF2-40B4-BE49-F238E27FC236}">
                <a16:creationId xmlns:a16="http://schemas.microsoft.com/office/drawing/2014/main" id="{29EABEA1-06FA-4931-889B-AF3BEE7AECF2}"/>
              </a:ext>
            </a:extLst>
          </p:cNvPr>
          <p:cNvCxnSpPr>
            <a:cxnSpLocks/>
          </p:cNvCxnSpPr>
          <p:nvPr/>
        </p:nvCxnSpPr>
        <p:spPr>
          <a:xfrm>
            <a:off x="6421611" y="1629491"/>
            <a:ext cx="0" cy="460186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4A4AD63-6493-4D30-9C70-9FBCFCD863F8}"/>
              </a:ext>
            </a:extLst>
          </p:cNvPr>
          <p:cNvSpPr txBox="1"/>
          <p:nvPr/>
        </p:nvSpPr>
        <p:spPr>
          <a:xfrm>
            <a:off x="407701" y="870868"/>
            <a:ext cx="6067075" cy="594420"/>
          </a:xfrm>
          <a:prstGeom prst="rect">
            <a:avLst/>
          </a:prstGeom>
        </p:spPr>
        <p:txBody>
          <a:bodyPr vert="horz" wrap="square" lIns="0" tIns="0" rIns="0" bIns="0" rtlCol="0" anchor="ctr" anchorCtr="0">
            <a:noAutofit/>
          </a:bodyPr>
          <a:lstStyle/>
          <a:p>
            <a:pPr algn="ctr">
              <a:spcAft>
                <a:spcPts val="600"/>
              </a:spcAft>
            </a:pPr>
            <a:r>
              <a:rPr lang="en-US" sz="1500" b="1">
                <a:solidFill>
                  <a:schemeClr val="tx2"/>
                </a:solidFill>
              </a:rPr>
              <a:t>Microservices</a:t>
            </a:r>
          </a:p>
        </p:txBody>
      </p:sp>
      <p:sp>
        <p:nvSpPr>
          <p:cNvPr id="32" name="TextBox 31">
            <a:extLst>
              <a:ext uri="{FF2B5EF4-FFF2-40B4-BE49-F238E27FC236}">
                <a16:creationId xmlns:a16="http://schemas.microsoft.com/office/drawing/2014/main" id="{345E04D9-B93F-4AA2-A07A-19B171DE9C47}"/>
              </a:ext>
            </a:extLst>
          </p:cNvPr>
          <p:cNvSpPr txBox="1"/>
          <p:nvPr/>
        </p:nvSpPr>
        <p:spPr>
          <a:xfrm>
            <a:off x="6474775" y="884136"/>
            <a:ext cx="5215695" cy="594420"/>
          </a:xfrm>
          <a:prstGeom prst="rect">
            <a:avLst/>
          </a:prstGeom>
        </p:spPr>
        <p:txBody>
          <a:bodyPr vert="horz" wrap="square" lIns="0" tIns="0" rIns="0" bIns="0" rtlCol="0" anchor="ctr" anchorCtr="0">
            <a:noAutofit/>
          </a:bodyPr>
          <a:lstStyle/>
          <a:p>
            <a:pPr algn="ctr">
              <a:spcAft>
                <a:spcPts val="600"/>
              </a:spcAft>
            </a:pPr>
            <a:r>
              <a:rPr lang="en-US" sz="1500" b="1">
                <a:solidFill>
                  <a:schemeClr val="tx2"/>
                </a:solidFill>
              </a:rPr>
              <a:t>Shiny (Monolithic)</a:t>
            </a:r>
          </a:p>
        </p:txBody>
      </p:sp>
      <p:sp>
        <p:nvSpPr>
          <p:cNvPr id="33" name="TextBox 32">
            <a:extLst>
              <a:ext uri="{FF2B5EF4-FFF2-40B4-BE49-F238E27FC236}">
                <a16:creationId xmlns:a16="http://schemas.microsoft.com/office/drawing/2014/main" id="{1D170AF6-D88F-42CF-B5AA-E930D16DCD74}"/>
              </a:ext>
            </a:extLst>
          </p:cNvPr>
          <p:cNvSpPr txBox="1"/>
          <p:nvPr/>
        </p:nvSpPr>
        <p:spPr>
          <a:xfrm>
            <a:off x="2667508" y="4636682"/>
            <a:ext cx="2092526" cy="320639"/>
          </a:xfrm>
          <a:prstGeom prst="rect">
            <a:avLst/>
          </a:prstGeom>
          <a:scene3d>
            <a:camera prst="isometricBottomDown">
              <a:rot lat="1200000" lon="18883146" rev="19800000"/>
            </a:camera>
            <a:lightRig rig="threePt" dir="t"/>
          </a:scene3d>
        </p:spPr>
        <p:txBody>
          <a:bodyPr vert="horz" wrap="none" lIns="0" tIns="0" rIns="0" bIns="0" rtlCol="0" anchor="t" anchorCtr="0">
            <a:noAutofit/>
          </a:bodyPr>
          <a:lstStyle/>
          <a:p>
            <a:pPr algn="ctr">
              <a:spcAft>
                <a:spcPts val="600"/>
              </a:spcAft>
            </a:pPr>
            <a:r>
              <a:rPr lang="en-US" sz="1500" b="1">
                <a:solidFill>
                  <a:schemeClr val="tx2"/>
                </a:solidFill>
              </a:rPr>
              <a:t>APIs / Web Services</a:t>
            </a:r>
          </a:p>
        </p:txBody>
      </p:sp>
      <p:sp>
        <p:nvSpPr>
          <p:cNvPr id="34" name="TextBox 33">
            <a:extLst>
              <a:ext uri="{FF2B5EF4-FFF2-40B4-BE49-F238E27FC236}">
                <a16:creationId xmlns:a16="http://schemas.microsoft.com/office/drawing/2014/main" id="{5205EF65-D6B3-4072-855C-1FB53BA44F8C}"/>
              </a:ext>
            </a:extLst>
          </p:cNvPr>
          <p:cNvSpPr txBox="1"/>
          <p:nvPr/>
        </p:nvSpPr>
        <p:spPr>
          <a:xfrm>
            <a:off x="2550507" y="5567369"/>
            <a:ext cx="2092526" cy="320639"/>
          </a:xfrm>
          <a:prstGeom prst="rect">
            <a:avLst/>
          </a:prstGeom>
          <a:scene3d>
            <a:camera prst="isometricBottomDown">
              <a:rot lat="1200000" lon="18883146" rev="19800000"/>
            </a:camera>
            <a:lightRig rig="threePt" dir="t"/>
          </a:scene3d>
        </p:spPr>
        <p:txBody>
          <a:bodyPr vert="horz" wrap="none" lIns="0" tIns="0" rIns="0" bIns="0" rtlCol="0" anchor="t" anchorCtr="0">
            <a:noAutofit/>
          </a:bodyPr>
          <a:lstStyle/>
          <a:p>
            <a:pPr algn="ctr">
              <a:spcAft>
                <a:spcPts val="600"/>
              </a:spcAft>
            </a:pPr>
            <a:r>
              <a:rPr lang="en-US" sz="1500" b="1">
                <a:solidFill>
                  <a:schemeClr val="bg1"/>
                </a:solidFill>
              </a:rPr>
              <a:t>Data Storage / Database</a:t>
            </a:r>
          </a:p>
        </p:txBody>
      </p:sp>
      <p:pic>
        <p:nvPicPr>
          <p:cNvPr id="2050" name="Picture 2" descr="See the source image">
            <a:extLst>
              <a:ext uri="{FF2B5EF4-FFF2-40B4-BE49-F238E27FC236}">
                <a16:creationId xmlns:a16="http://schemas.microsoft.com/office/drawing/2014/main" id="{CCE4BDF2-C802-43A5-93C0-2A97A28DCB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0410" y="1572278"/>
            <a:ext cx="4588296" cy="2758726"/>
          </a:xfrm>
          <a:prstGeom prst="rect">
            <a:avLst/>
          </a:prstGeom>
          <a:noFill/>
          <a:scene3d>
            <a:camera prst="isometricTopUp">
              <a:rot lat="21000000" lon="18883146" rev="1200000"/>
            </a:camera>
            <a:lightRig rig="threePt" dir="t"/>
          </a:scene3d>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876ABD5A-3BFE-4A2C-BFDF-560E19A477B9}"/>
              </a:ext>
            </a:extLst>
          </p:cNvPr>
          <p:cNvSpPr txBox="1"/>
          <p:nvPr/>
        </p:nvSpPr>
        <p:spPr>
          <a:xfrm>
            <a:off x="7861116" y="5384171"/>
            <a:ext cx="2092526" cy="320639"/>
          </a:xfrm>
          <a:prstGeom prst="rect">
            <a:avLst/>
          </a:prstGeom>
          <a:scene3d>
            <a:camera prst="isometricTopUp">
              <a:rot lat="21000000" lon="18883146" rev="1200000"/>
            </a:camera>
            <a:lightRig rig="threePt" dir="t"/>
          </a:scene3d>
        </p:spPr>
        <p:txBody>
          <a:bodyPr vert="horz" wrap="none" lIns="0" tIns="0" rIns="0" bIns="0" rtlCol="0" anchor="t" anchorCtr="0">
            <a:noAutofit/>
          </a:bodyPr>
          <a:lstStyle/>
          <a:p>
            <a:pPr algn="ctr">
              <a:spcAft>
                <a:spcPts val="600"/>
              </a:spcAft>
            </a:pPr>
            <a:r>
              <a:rPr lang="en-US" sz="1500" b="1">
                <a:solidFill>
                  <a:schemeClr val="bg1"/>
                </a:solidFill>
              </a:rPr>
              <a:t>Data Storage / Database</a:t>
            </a:r>
          </a:p>
        </p:txBody>
      </p:sp>
      <p:sp>
        <p:nvSpPr>
          <p:cNvPr id="48" name="TextBox 47">
            <a:extLst>
              <a:ext uri="{FF2B5EF4-FFF2-40B4-BE49-F238E27FC236}">
                <a16:creationId xmlns:a16="http://schemas.microsoft.com/office/drawing/2014/main" id="{A36FF9FD-06F0-446E-8E38-240414C5BA2E}"/>
              </a:ext>
            </a:extLst>
          </p:cNvPr>
          <p:cNvSpPr txBox="1"/>
          <p:nvPr/>
        </p:nvSpPr>
        <p:spPr>
          <a:xfrm>
            <a:off x="10549574" y="1765437"/>
            <a:ext cx="1510169" cy="4465917"/>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Front-End</a:t>
            </a:r>
          </a:p>
          <a:p>
            <a:pPr algn="ctr">
              <a:spcAft>
                <a:spcPts val="600"/>
              </a:spcAft>
            </a:pPr>
            <a:r>
              <a:rPr lang="en-US" sz="1400">
                <a:solidFill>
                  <a:schemeClr val="tx2"/>
                </a:solidFill>
                <a:latin typeface="Arial Narrow" panose="020B0606020202030204" pitchFamily="34" charset="0"/>
              </a:rPr>
              <a:t>Data scientist</a:t>
            </a:r>
          </a:p>
          <a:p>
            <a:pPr algn="ctr">
              <a:spcAft>
                <a:spcPts val="600"/>
              </a:spcAft>
            </a:pPr>
            <a:r>
              <a:rPr lang="en-US" sz="1400">
                <a:solidFill>
                  <a:schemeClr val="tx2"/>
                </a:solidFill>
                <a:latin typeface="Arial Narrow" panose="020B0606020202030204" pitchFamily="34" charset="0"/>
              </a:rPr>
              <a:t>Shiny developer</a:t>
            </a:r>
          </a:p>
          <a:p>
            <a:pPr algn="ctr">
              <a:spcAft>
                <a:spcPts val="600"/>
              </a:spcAft>
            </a:pPr>
            <a:endParaRPr lang="en-US" sz="1400">
              <a:solidFill>
                <a:schemeClr val="tx2"/>
              </a:solidFill>
              <a:latin typeface="Arial Narrow" panose="020B0606020202030204" pitchFamily="34" charset="0"/>
            </a:endParaRPr>
          </a:p>
          <a:p>
            <a:pPr algn="ctr">
              <a:spcAft>
                <a:spcPts val="600"/>
              </a:spcAft>
            </a:pPr>
            <a:endParaRPr lang="en-US" sz="1400">
              <a:solidFill>
                <a:schemeClr val="tx2"/>
              </a:solidFill>
              <a:latin typeface="Arial Narrow" panose="020B0606020202030204" pitchFamily="34" charset="0"/>
            </a:endParaRPr>
          </a:p>
          <a:p>
            <a:pPr algn="ctr">
              <a:spcAft>
                <a:spcPts val="600"/>
              </a:spcAft>
            </a:pPr>
            <a:endParaRPr lang="en-US" sz="1400">
              <a:solidFill>
                <a:schemeClr val="tx2"/>
              </a:solidFill>
              <a:latin typeface="Arial Narrow" panose="020B0606020202030204" pitchFamily="34" charset="0"/>
            </a:endParaRPr>
          </a:p>
          <a:p>
            <a:pPr algn="ctr">
              <a:spcAft>
                <a:spcPts val="600"/>
              </a:spcAft>
            </a:pPr>
            <a:endParaRPr lang="en-US" sz="1400">
              <a:solidFill>
                <a:schemeClr val="tx2"/>
              </a:solidFill>
              <a:latin typeface="Arial Narrow" panose="020B0606020202030204" pitchFamily="34" charset="0"/>
            </a:endParaRPr>
          </a:p>
          <a:p>
            <a:pPr algn="ctr">
              <a:spcAft>
                <a:spcPts val="600"/>
              </a:spcAft>
            </a:pPr>
            <a:endParaRPr lang="en-US" sz="1400">
              <a:solidFill>
                <a:schemeClr val="tx2"/>
              </a:solidFill>
              <a:latin typeface="Arial Narrow" panose="020B0606020202030204" pitchFamily="34" charset="0"/>
            </a:endParaRPr>
          </a:p>
          <a:p>
            <a:pPr algn="ctr">
              <a:spcAft>
                <a:spcPts val="600"/>
              </a:spcAft>
            </a:pPr>
            <a:r>
              <a:rPr lang="en-US" sz="1500" b="1">
                <a:solidFill>
                  <a:schemeClr val="tx2"/>
                </a:solidFill>
              </a:rPr>
              <a:t>Data Storage</a:t>
            </a:r>
          </a:p>
          <a:p>
            <a:pPr algn="ctr">
              <a:spcAft>
                <a:spcPts val="600"/>
              </a:spcAft>
            </a:pPr>
            <a:r>
              <a:rPr lang="en-US" sz="1400">
                <a:solidFill>
                  <a:schemeClr val="tx2"/>
                </a:solidFill>
                <a:latin typeface="Arial Narrow" panose="020B0606020202030204" pitchFamily="34" charset="0"/>
              </a:rPr>
              <a:t>Database administrator</a:t>
            </a:r>
          </a:p>
          <a:p>
            <a:pPr algn="ctr">
              <a:spcAft>
                <a:spcPts val="600"/>
              </a:spcAft>
            </a:pPr>
            <a:r>
              <a:rPr lang="en-US" sz="1400">
                <a:solidFill>
                  <a:schemeClr val="tx2"/>
                </a:solidFill>
                <a:latin typeface="Arial Narrow" panose="020B0606020202030204" pitchFamily="34" charset="0"/>
              </a:rPr>
              <a:t>Data engineer</a:t>
            </a:r>
          </a:p>
        </p:txBody>
      </p:sp>
    </p:spTree>
    <p:extLst>
      <p:ext uri="{BB962C8B-B14F-4D97-AF65-F5344CB8AC3E}">
        <p14:creationId xmlns:p14="http://schemas.microsoft.com/office/powerpoint/2010/main" val="347575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078C4C-9E22-419C-A9A0-2493A83BD747}"/>
              </a:ext>
            </a:extLst>
          </p:cNvPr>
          <p:cNvSpPr>
            <a:spLocks noGrp="1"/>
          </p:cNvSpPr>
          <p:nvPr>
            <p:ph type="body" sz="quarter" idx="13"/>
          </p:nvPr>
        </p:nvSpPr>
        <p:spPr/>
        <p:txBody>
          <a:bodyPr/>
          <a:lstStyle/>
          <a:p>
            <a:r>
              <a:rPr lang="en-US"/>
              <a:t>03</a:t>
            </a:r>
          </a:p>
        </p:txBody>
      </p:sp>
      <p:sp>
        <p:nvSpPr>
          <p:cNvPr id="2" name="Text Placeholder 1">
            <a:extLst>
              <a:ext uri="{FF2B5EF4-FFF2-40B4-BE49-F238E27FC236}">
                <a16:creationId xmlns:a16="http://schemas.microsoft.com/office/drawing/2014/main" id="{682C7B6C-5DB2-4DA5-904C-AB1A37288EE9}"/>
              </a:ext>
            </a:extLst>
          </p:cNvPr>
          <p:cNvSpPr>
            <a:spLocks noGrp="1"/>
          </p:cNvSpPr>
          <p:nvPr>
            <p:ph type="body" sz="quarter" idx="12"/>
          </p:nvPr>
        </p:nvSpPr>
        <p:spPr/>
        <p:txBody>
          <a:bodyPr/>
          <a:lstStyle/>
          <a:p>
            <a:r>
              <a:rPr lang="en-US"/>
              <a:t>A simple example of microservices</a:t>
            </a:r>
          </a:p>
        </p:txBody>
      </p:sp>
      <p:sp>
        <p:nvSpPr>
          <p:cNvPr id="6" name="Text Placeholder 5">
            <a:extLst>
              <a:ext uri="{FF2B5EF4-FFF2-40B4-BE49-F238E27FC236}">
                <a16:creationId xmlns:a16="http://schemas.microsoft.com/office/drawing/2014/main" id="{4668AC93-4B7A-4794-B5C2-5A39F3666057}"/>
              </a:ext>
            </a:extLst>
          </p:cNvPr>
          <p:cNvSpPr>
            <a:spLocks noGrp="1"/>
          </p:cNvSpPr>
          <p:nvPr>
            <p:ph type="body" sz="quarter" idx="15"/>
          </p:nvPr>
        </p:nvSpPr>
        <p:spPr/>
        <p:txBody>
          <a:bodyPr/>
          <a:lstStyle/>
          <a:p>
            <a:r>
              <a:rPr lang="en-US"/>
              <a:t>Hello World!</a:t>
            </a:r>
          </a:p>
        </p:txBody>
      </p:sp>
    </p:spTree>
    <p:extLst>
      <p:ext uri="{BB962C8B-B14F-4D97-AF65-F5344CB8AC3E}">
        <p14:creationId xmlns:p14="http://schemas.microsoft.com/office/powerpoint/2010/main" val="357094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6CF44F-52C4-4434-B158-B8F1F0CB87CA}"/>
              </a:ext>
            </a:extLst>
          </p:cNvPr>
          <p:cNvSpPr>
            <a:spLocks noGrp="1"/>
          </p:cNvSpPr>
          <p:nvPr>
            <p:ph type="body" sz="quarter" idx="20"/>
          </p:nvPr>
        </p:nvSpPr>
        <p:spPr/>
        <p:txBody>
          <a:bodyPr/>
          <a:lstStyle/>
          <a:p>
            <a:endParaRPr lang="en-US"/>
          </a:p>
        </p:txBody>
      </p:sp>
      <p:sp>
        <p:nvSpPr>
          <p:cNvPr id="5" name="Title 4">
            <a:extLst>
              <a:ext uri="{FF2B5EF4-FFF2-40B4-BE49-F238E27FC236}">
                <a16:creationId xmlns:a16="http://schemas.microsoft.com/office/drawing/2014/main" id="{D5A247BD-64B8-415C-8EF2-DD4A8C9F6606}"/>
              </a:ext>
            </a:extLst>
          </p:cNvPr>
          <p:cNvSpPr>
            <a:spLocks noGrp="1"/>
          </p:cNvSpPr>
          <p:nvPr>
            <p:ph type="title"/>
          </p:nvPr>
        </p:nvSpPr>
        <p:spPr/>
        <p:txBody>
          <a:bodyPr/>
          <a:lstStyle/>
          <a:p>
            <a:r>
              <a:rPr lang="en-US"/>
              <a:t>Demonstration To Conceptualize A Simple Microservice Based App</a:t>
            </a:r>
          </a:p>
        </p:txBody>
      </p:sp>
      <p:pic>
        <p:nvPicPr>
          <p:cNvPr id="2" name="Picture 1">
            <a:extLst>
              <a:ext uri="{FF2B5EF4-FFF2-40B4-BE49-F238E27FC236}">
                <a16:creationId xmlns:a16="http://schemas.microsoft.com/office/drawing/2014/main" id="{675AC07B-16FE-1FA7-0FC1-9DD72D4F9328}"/>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7069384" y="2562011"/>
            <a:ext cx="4253262" cy="2409516"/>
          </a:xfrm>
          <a:prstGeom prst="rect">
            <a:avLst/>
          </a:prstGeom>
          <a:ln>
            <a:solidFill>
              <a:schemeClr val="tx1"/>
            </a:solidFill>
          </a:ln>
        </p:spPr>
      </p:pic>
      <p:pic>
        <p:nvPicPr>
          <p:cNvPr id="8" name="Picture 7">
            <a:extLst>
              <a:ext uri="{FF2B5EF4-FFF2-40B4-BE49-F238E27FC236}">
                <a16:creationId xmlns:a16="http://schemas.microsoft.com/office/drawing/2014/main" id="{D1C81870-4AE5-FB97-ECAC-73AC03E4B9D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481" t="18497" r="17746" b="20731"/>
          <a:stretch/>
        </p:blipFill>
        <p:spPr>
          <a:xfrm>
            <a:off x="1766914" y="2445792"/>
            <a:ext cx="1255681" cy="1255683"/>
          </a:xfrm>
          <a:prstGeom prst="rect">
            <a:avLst/>
          </a:prstGeom>
        </p:spPr>
      </p:pic>
      <p:pic>
        <p:nvPicPr>
          <p:cNvPr id="10" name="Picture 9">
            <a:extLst>
              <a:ext uri="{FF2B5EF4-FFF2-40B4-BE49-F238E27FC236}">
                <a16:creationId xmlns:a16="http://schemas.microsoft.com/office/drawing/2014/main" id="{15E9FE43-33EA-71F2-7F1A-45923A88B0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9953" y="2445792"/>
            <a:ext cx="1255683" cy="1255683"/>
          </a:xfrm>
          <a:prstGeom prst="rect">
            <a:avLst/>
          </a:prstGeom>
        </p:spPr>
      </p:pic>
      <p:pic>
        <p:nvPicPr>
          <p:cNvPr id="12" name="Picture 11">
            <a:extLst>
              <a:ext uri="{FF2B5EF4-FFF2-40B4-BE49-F238E27FC236}">
                <a16:creationId xmlns:a16="http://schemas.microsoft.com/office/drawing/2014/main" id="{6226C978-F650-F575-0EDA-C92E58D217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6343" y="4044763"/>
            <a:ext cx="1255683" cy="1255683"/>
          </a:xfrm>
          <a:prstGeom prst="rect">
            <a:avLst/>
          </a:prstGeom>
        </p:spPr>
      </p:pic>
      <p:cxnSp>
        <p:nvCxnSpPr>
          <p:cNvPr id="4" name="Straight Arrow Connector 3">
            <a:extLst>
              <a:ext uri="{FF2B5EF4-FFF2-40B4-BE49-F238E27FC236}">
                <a16:creationId xmlns:a16="http://schemas.microsoft.com/office/drawing/2014/main" id="{C239CF41-E364-4583-E2DD-3B5B3C408E1E}"/>
              </a:ext>
            </a:extLst>
          </p:cNvPr>
          <p:cNvCxnSpPr>
            <a:cxnSpLocks/>
          </p:cNvCxnSpPr>
          <p:nvPr/>
        </p:nvCxnSpPr>
        <p:spPr>
          <a:xfrm>
            <a:off x="3208807" y="2889435"/>
            <a:ext cx="1065125"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571EF2-A577-ED37-FE9F-A1082688CE1F}"/>
              </a:ext>
            </a:extLst>
          </p:cNvPr>
          <p:cNvCxnSpPr>
            <a:cxnSpLocks/>
            <a:stCxn id="10" idx="2"/>
          </p:cNvCxnSpPr>
          <p:nvPr/>
        </p:nvCxnSpPr>
        <p:spPr>
          <a:xfrm flipH="1">
            <a:off x="5044185" y="3701475"/>
            <a:ext cx="3610" cy="36933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5C0EA6D-1044-3926-27AE-B23566208D86}"/>
              </a:ext>
            </a:extLst>
          </p:cNvPr>
          <p:cNvCxnSpPr>
            <a:cxnSpLocks/>
          </p:cNvCxnSpPr>
          <p:nvPr/>
        </p:nvCxnSpPr>
        <p:spPr>
          <a:xfrm rot="10800000">
            <a:off x="3191527" y="3463772"/>
            <a:ext cx="1188720" cy="1245389"/>
          </a:xfrm>
          <a:prstGeom prst="bentConnector3">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220528-3EA0-9B64-2E48-E5E369076AC8}"/>
              </a:ext>
            </a:extLst>
          </p:cNvPr>
          <p:cNvCxnSpPr>
            <a:cxnSpLocks/>
          </p:cNvCxnSpPr>
          <p:nvPr/>
        </p:nvCxnSpPr>
        <p:spPr>
          <a:xfrm flipH="1">
            <a:off x="3168615" y="3141950"/>
            <a:ext cx="1105318" cy="628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3055CA4-B1C2-1D70-9381-A76CBA97E006}"/>
              </a:ext>
            </a:extLst>
          </p:cNvPr>
          <p:cNvCxnSpPr>
            <a:cxnSpLocks/>
          </p:cNvCxnSpPr>
          <p:nvPr/>
        </p:nvCxnSpPr>
        <p:spPr>
          <a:xfrm>
            <a:off x="5678237" y="2907254"/>
            <a:ext cx="965845"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A9423D-246F-EC0D-96C3-81E6FE5E3896}"/>
              </a:ext>
            </a:extLst>
          </p:cNvPr>
          <p:cNvCxnSpPr>
            <a:cxnSpLocks/>
          </p:cNvCxnSpPr>
          <p:nvPr/>
        </p:nvCxnSpPr>
        <p:spPr>
          <a:xfrm flipH="1">
            <a:off x="5678237" y="3141950"/>
            <a:ext cx="965845"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4D3C6E-27EC-49F5-8051-F416D3476D08}"/>
              </a:ext>
            </a:extLst>
          </p:cNvPr>
          <p:cNvSpPr txBox="1"/>
          <p:nvPr/>
        </p:nvSpPr>
        <p:spPr>
          <a:xfrm>
            <a:off x="7069384" y="1469160"/>
            <a:ext cx="4253262" cy="989536"/>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Web Interface</a:t>
            </a:r>
          </a:p>
          <a:p>
            <a:pPr algn="ctr">
              <a:spcAft>
                <a:spcPts val="600"/>
              </a:spcAft>
            </a:pPr>
            <a:r>
              <a:rPr lang="en-US" sz="1600">
                <a:solidFill>
                  <a:schemeClr val="tx2"/>
                </a:solidFill>
                <a:latin typeface="Arial Narrow" panose="020B0606020202030204" pitchFamily="34" charset="0"/>
              </a:rPr>
              <a:t>Allows user to input a request to forecast for a number of periods; displays results.</a:t>
            </a:r>
          </a:p>
        </p:txBody>
      </p:sp>
      <p:sp>
        <p:nvSpPr>
          <p:cNvPr id="19" name="TextBox 18">
            <a:extLst>
              <a:ext uri="{FF2B5EF4-FFF2-40B4-BE49-F238E27FC236}">
                <a16:creationId xmlns:a16="http://schemas.microsoft.com/office/drawing/2014/main" id="{F5F77D9D-AD8E-4E18-9C8B-661D6A1781F4}"/>
              </a:ext>
            </a:extLst>
          </p:cNvPr>
          <p:cNvSpPr txBox="1"/>
          <p:nvPr/>
        </p:nvSpPr>
        <p:spPr>
          <a:xfrm>
            <a:off x="3814443" y="1442396"/>
            <a:ext cx="2503043" cy="1070141"/>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Web Service (Forecasts)</a:t>
            </a:r>
          </a:p>
          <a:p>
            <a:pPr algn="ctr">
              <a:spcAft>
                <a:spcPts val="600"/>
              </a:spcAft>
            </a:pPr>
            <a:r>
              <a:rPr lang="en-US" sz="1600">
                <a:solidFill>
                  <a:schemeClr val="tx2"/>
                </a:solidFill>
                <a:latin typeface="Arial Narrow"/>
              </a:rPr>
              <a:t>Turns a request on a future period to submit to the pretrained ARIMA model.</a:t>
            </a:r>
          </a:p>
        </p:txBody>
      </p:sp>
      <p:sp>
        <p:nvSpPr>
          <p:cNvPr id="20" name="TextBox 19">
            <a:extLst>
              <a:ext uri="{FF2B5EF4-FFF2-40B4-BE49-F238E27FC236}">
                <a16:creationId xmlns:a16="http://schemas.microsoft.com/office/drawing/2014/main" id="{C843C996-4B3D-4F59-9BAD-47742566918B}"/>
              </a:ext>
            </a:extLst>
          </p:cNvPr>
          <p:cNvSpPr txBox="1"/>
          <p:nvPr/>
        </p:nvSpPr>
        <p:spPr>
          <a:xfrm>
            <a:off x="1111802" y="1469160"/>
            <a:ext cx="2503043" cy="863598"/>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Data Storage / Database</a:t>
            </a:r>
          </a:p>
          <a:p>
            <a:pPr algn="ctr">
              <a:spcAft>
                <a:spcPts val="600"/>
              </a:spcAft>
            </a:pPr>
            <a:r>
              <a:rPr lang="en-US" sz="1600">
                <a:solidFill>
                  <a:schemeClr val="tx2"/>
                </a:solidFill>
                <a:latin typeface="Arial Narrow" panose="020B0606020202030204" pitchFamily="34" charset="0"/>
              </a:rPr>
              <a:t>Holds historical time-series information.</a:t>
            </a:r>
          </a:p>
        </p:txBody>
      </p:sp>
      <p:sp>
        <p:nvSpPr>
          <p:cNvPr id="21" name="TextBox 20">
            <a:extLst>
              <a:ext uri="{FF2B5EF4-FFF2-40B4-BE49-F238E27FC236}">
                <a16:creationId xmlns:a16="http://schemas.microsoft.com/office/drawing/2014/main" id="{0A24D3D7-2E96-44FD-BEB6-730F18F826DC}"/>
              </a:ext>
            </a:extLst>
          </p:cNvPr>
          <p:cNvSpPr txBox="1"/>
          <p:nvPr/>
        </p:nvSpPr>
        <p:spPr>
          <a:xfrm>
            <a:off x="3792662" y="5300446"/>
            <a:ext cx="2503043" cy="870553"/>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Web Service (Logging)</a:t>
            </a:r>
          </a:p>
          <a:p>
            <a:pPr algn="ctr">
              <a:spcAft>
                <a:spcPts val="600"/>
              </a:spcAft>
            </a:pPr>
            <a:r>
              <a:rPr lang="en-US" sz="1600">
                <a:solidFill>
                  <a:schemeClr val="tx2"/>
                </a:solidFill>
                <a:latin typeface="Arial Narrow" panose="020B0606020202030204" pitchFamily="34" charset="0"/>
              </a:rPr>
              <a:t>Captures usage of the web service.</a:t>
            </a:r>
          </a:p>
        </p:txBody>
      </p:sp>
    </p:spTree>
    <p:extLst>
      <p:ext uri="{BB962C8B-B14F-4D97-AF65-F5344CB8AC3E}">
        <p14:creationId xmlns:p14="http://schemas.microsoft.com/office/powerpoint/2010/main" val="3590848406"/>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078C4C-9E22-419C-A9A0-2493A83BD747}"/>
              </a:ext>
            </a:extLst>
          </p:cNvPr>
          <p:cNvSpPr>
            <a:spLocks noGrp="1"/>
          </p:cNvSpPr>
          <p:nvPr>
            <p:ph type="body" sz="quarter" idx="13"/>
          </p:nvPr>
        </p:nvSpPr>
        <p:spPr/>
        <p:txBody>
          <a:bodyPr/>
          <a:lstStyle/>
          <a:p>
            <a:r>
              <a:rPr lang="en-US"/>
              <a:t>04</a:t>
            </a:r>
          </a:p>
        </p:txBody>
      </p:sp>
      <p:sp>
        <p:nvSpPr>
          <p:cNvPr id="2" name="Text Placeholder 1">
            <a:extLst>
              <a:ext uri="{FF2B5EF4-FFF2-40B4-BE49-F238E27FC236}">
                <a16:creationId xmlns:a16="http://schemas.microsoft.com/office/drawing/2014/main" id="{682C7B6C-5DB2-4DA5-904C-AB1A37288EE9}"/>
              </a:ext>
            </a:extLst>
          </p:cNvPr>
          <p:cNvSpPr>
            <a:spLocks noGrp="1"/>
          </p:cNvSpPr>
          <p:nvPr>
            <p:ph type="body" sz="quarter" idx="12"/>
          </p:nvPr>
        </p:nvSpPr>
        <p:spPr/>
        <p:txBody>
          <a:bodyPr/>
          <a:lstStyle/>
          <a:p>
            <a:r>
              <a:rPr lang="en-US"/>
              <a:t>Microservice characteristics &amp; getting started</a:t>
            </a:r>
          </a:p>
        </p:txBody>
      </p:sp>
      <p:sp>
        <p:nvSpPr>
          <p:cNvPr id="6" name="Text Placeholder 5">
            <a:extLst>
              <a:ext uri="{FF2B5EF4-FFF2-40B4-BE49-F238E27FC236}">
                <a16:creationId xmlns:a16="http://schemas.microsoft.com/office/drawing/2014/main" id="{4668AC93-4B7A-4794-B5C2-5A39F3666057}"/>
              </a:ext>
            </a:extLst>
          </p:cNvPr>
          <p:cNvSpPr>
            <a:spLocks noGrp="1"/>
          </p:cNvSpPr>
          <p:nvPr>
            <p:ph type="body" sz="quarter" idx="15"/>
          </p:nvPr>
        </p:nvSpPr>
        <p:spPr/>
        <p:txBody>
          <a:bodyPr/>
          <a:lstStyle/>
          <a:p>
            <a:r>
              <a:rPr lang="en-US"/>
              <a:t>How to design &amp; plan microservices</a:t>
            </a:r>
          </a:p>
        </p:txBody>
      </p:sp>
      <p:sp>
        <p:nvSpPr>
          <p:cNvPr id="4" name="TextBox 3">
            <a:extLst>
              <a:ext uri="{FF2B5EF4-FFF2-40B4-BE49-F238E27FC236}">
                <a16:creationId xmlns:a16="http://schemas.microsoft.com/office/drawing/2014/main" id="{4DCD937A-C952-83D7-4919-A8122FB68465}"/>
              </a:ext>
            </a:extLst>
          </p:cNvPr>
          <p:cNvSpPr txBox="1"/>
          <p:nvPr/>
        </p:nvSpPr>
        <p:spPr>
          <a:xfrm>
            <a:off x="5838092" y="3657600"/>
            <a:ext cx="0" cy="0"/>
          </a:xfrm>
          <a:prstGeom prst="rect">
            <a:avLst/>
          </a:prstGeom>
        </p:spPr>
        <p:txBody>
          <a:bodyPr vert="horz" wrap="none" lIns="0" tIns="0" rIns="0" bIns="0" rtlCol="0" anchor="t" anchorCtr="0">
            <a:noAutofit/>
          </a:bodyPr>
          <a:lstStyle/>
          <a:p>
            <a:pPr algn="l">
              <a:spcAft>
                <a:spcPts val="600"/>
              </a:spcAft>
            </a:pPr>
            <a:endParaRPr lang="en-US" sz="1500" b="1">
              <a:solidFill>
                <a:schemeClr val="tx2"/>
              </a:solidFill>
            </a:endParaRPr>
          </a:p>
        </p:txBody>
      </p:sp>
    </p:spTree>
    <p:extLst>
      <p:ext uri="{BB962C8B-B14F-4D97-AF65-F5344CB8AC3E}">
        <p14:creationId xmlns:p14="http://schemas.microsoft.com/office/powerpoint/2010/main" val="132350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466640-59AC-4E7D-98D0-006AB521361A}"/>
              </a:ext>
            </a:extLst>
          </p:cNvPr>
          <p:cNvSpPr>
            <a:spLocks noGrp="1"/>
          </p:cNvSpPr>
          <p:nvPr>
            <p:ph type="body" sz="quarter" idx="20"/>
          </p:nvPr>
        </p:nvSpPr>
        <p:spPr/>
        <p:txBody>
          <a:bodyPr/>
          <a:lstStyle/>
          <a:p>
            <a:r>
              <a:rPr lang="en-US"/>
              <a:t>How to design &amp; plan microservices</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Microservices present unique challenges that need to be addressed</a:t>
            </a:r>
          </a:p>
        </p:txBody>
      </p:sp>
      <p:sp>
        <p:nvSpPr>
          <p:cNvPr id="5" name="Rounded Rectangle 4">
            <a:extLst>
              <a:ext uri="{FF2B5EF4-FFF2-40B4-BE49-F238E27FC236}">
                <a16:creationId xmlns:a16="http://schemas.microsoft.com/office/drawing/2014/main" id="{7064860A-26D3-0944-6A19-2DF63C48E677}"/>
              </a:ext>
            </a:extLst>
          </p:cNvPr>
          <p:cNvSpPr/>
          <p:nvPr/>
        </p:nvSpPr>
        <p:spPr>
          <a:xfrm>
            <a:off x="753626" y="1187380"/>
            <a:ext cx="5064370" cy="2230734"/>
          </a:xfrm>
          <a:prstGeom prst="roundRect">
            <a:avLst>
              <a:gd name="adj" fmla="val 6714"/>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Getting started can be very challenging</a:t>
            </a:r>
          </a:p>
          <a:p>
            <a:pPr algn="ctr"/>
            <a:endParaRPr lang="en-US" sz="1100" b="1">
              <a:solidFill>
                <a:schemeClr val="bg1"/>
              </a:solidFill>
            </a:endParaRPr>
          </a:p>
          <a:p>
            <a:pPr algn="ctr"/>
            <a:r>
              <a:rPr lang="en-US" sz="1400">
                <a:solidFill>
                  <a:schemeClr val="bg1">
                    <a:lumMod val="75000"/>
                  </a:schemeClr>
                </a:solidFill>
              </a:rPr>
              <a:t>Open ended nature of a service presents design challenges</a:t>
            </a:r>
          </a:p>
          <a:p>
            <a:pPr algn="ctr"/>
            <a:endParaRPr lang="en-US" sz="1400">
              <a:solidFill>
                <a:schemeClr val="bg1">
                  <a:lumMod val="75000"/>
                </a:schemeClr>
              </a:solidFill>
            </a:endParaRPr>
          </a:p>
          <a:p>
            <a:pPr algn="ctr"/>
            <a:r>
              <a:rPr lang="en-US" sz="1400">
                <a:solidFill>
                  <a:schemeClr val="bg1">
                    <a:lumMod val="75000"/>
                  </a:schemeClr>
                </a:solidFill>
              </a:rPr>
              <a:t>Multiple consumption points requires more detailed planning</a:t>
            </a:r>
            <a:endParaRPr lang="en-US" b="1">
              <a:solidFill>
                <a:schemeClr val="bg1">
                  <a:lumMod val="75000"/>
                </a:schemeClr>
              </a:solidFill>
            </a:endParaRPr>
          </a:p>
        </p:txBody>
      </p:sp>
      <p:sp>
        <p:nvSpPr>
          <p:cNvPr id="7" name="Rounded Rectangle 6">
            <a:extLst>
              <a:ext uri="{FF2B5EF4-FFF2-40B4-BE49-F238E27FC236}">
                <a16:creationId xmlns:a16="http://schemas.microsoft.com/office/drawing/2014/main" id="{98C21541-3A8E-F129-617D-2CB659C49DF8}"/>
              </a:ext>
            </a:extLst>
          </p:cNvPr>
          <p:cNvSpPr/>
          <p:nvPr/>
        </p:nvSpPr>
        <p:spPr>
          <a:xfrm>
            <a:off x="6283995" y="1143000"/>
            <a:ext cx="5064370" cy="2230734"/>
          </a:xfrm>
          <a:prstGeom prst="roundRect">
            <a:avLst>
              <a:gd name="adj" fmla="val 6714"/>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Separation of development duties requires strong coordination amongst the team</a:t>
            </a:r>
          </a:p>
        </p:txBody>
      </p:sp>
      <p:sp>
        <p:nvSpPr>
          <p:cNvPr id="8" name="Rounded Rectangle 7">
            <a:extLst>
              <a:ext uri="{FF2B5EF4-FFF2-40B4-BE49-F238E27FC236}">
                <a16:creationId xmlns:a16="http://schemas.microsoft.com/office/drawing/2014/main" id="{C86906CB-3E8F-8B19-7A41-D9F8A2EB216C}"/>
              </a:ext>
            </a:extLst>
          </p:cNvPr>
          <p:cNvSpPr/>
          <p:nvPr/>
        </p:nvSpPr>
        <p:spPr>
          <a:xfrm>
            <a:off x="753626" y="3532833"/>
            <a:ext cx="5064370" cy="2483318"/>
          </a:xfrm>
          <a:prstGeom prst="roundRect">
            <a:avLst>
              <a:gd name="adj" fmla="val 6714"/>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Microservices act as independent parts which brings a new set of risks not seen with Monoliths</a:t>
            </a:r>
          </a:p>
        </p:txBody>
      </p:sp>
      <p:sp>
        <p:nvSpPr>
          <p:cNvPr id="9" name="Rounded Rectangle 8">
            <a:extLst>
              <a:ext uri="{FF2B5EF4-FFF2-40B4-BE49-F238E27FC236}">
                <a16:creationId xmlns:a16="http://schemas.microsoft.com/office/drawing/2014/main" id="{E3C7976B-96A2-A223-528E-EBF21CCE208E}"/>
              </a:ext>
            </a:extLst>
          </p:cNvPr>
          <p:cNvSpPr/>
          <p:nvPr/>
        </p:nvSpPr>
        <p:spPr>
          <a:xfrm>
            <a:off x="6283995" y="3525984"/>
            <a:ext cx="5064370" cy="2497015"/>
          </a:xfrm>
          <a:prstGeom prst="roundRect">
            <a:avLst>
              <a:gd name="adj" fmla="val 6714"/>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Skill and Resource Requirements may present a challenge</a:t>
            </a:r>
          </a:p>
          <a:p>
            <a:pPr algn="ctr"/>
            <a:endParaRPr lang="en-US" sz="1400">
              <a:solidFill>
                <a:schemeClr val="bg1"/>
              </a:solidFill>
            </a:endParaRPr>
          </a:p>
          <a:p>
            <a:pPr algn="ctr"/>
            <a:r>
              <a:rPr lang="en-US" sz="1400">
                <a:solidFill>
                  <a:schemeClr val="bg1">
                    <a:lumMod val="75000"/>
                  </a:schemeClr>
                </a:solidFill>
              </a:rPr>
              <a:t>Knowledge gaps may exist on a team that traditionally build monolithic products (e.g. HTTP, Cloud Design Patterns)</a:t>
            </a:r>
          </a:p>
          <a:p>
            <a:pPr algn="ctr"/>
            <a:endParaRPr lang="en-US" sz="1400">
              <a:solidFill>
                <a:schemeClr val="bg1">
                  <a:lumMod val="75000"/>
                </a:schemeClr>
              </a:solidFill>
            </a:endParaRPr>
          </a:p>
          <a:p>
            <a:pPr algn="ctr"/>
            <a:r>
              <a:rPr lang="en-US" sz="1400">
                <a:solidFill>
                  <a:schemeClr val="bg1">
                    <a:lumMod val="75000"/>
                  </a:schemeClr>
                </a:solidFill>
              </a:rPr>
              <a:t>Smaller teams may not see as much benefit as larger teams</a:t>
            </a:r>
          </a:p>
          <a:p>
            <a:pPr algn="ctr"/>
            <a:endParaRPr lang="en-US" sz="1400">
              <a:solidFill>
                <a:schemeClr val="bg1">
                  <a:lumMod val="75000"/>
                </a:schemeClr>
              </a:solidFill>
            </a:endParaRPr>
          </a:p>
          <a:p>
            <a:pPr algn="ctr"/>
            <a:r>
              <a:rPr lang="en-US" sz="1400">
                <a:solidFill>
                  <a:schemeClr val="bg1">
                    <a:lumMod val="75000"/>
                  </a:schemeClr>
                </a:solidFill>
              </a:rPr>
              <a:t>Smaller projects may not want to take on the overhead of developing a set of microservices</a:t>
            </a:r>
          </a:p>
        </p:txBody>
      </p:sp>
    </p:spTree>
    <p:extLst>
      <p:ext uri="{BB962C8B-B14F-4D97-AF65-F5344CB8AC3E}">
        <p14:creationId xmlns:p14="http://schemas.microsoft.com/office/powerpoint/2010/main" val="224141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466640-59AC-4E7D-98D0-006AB521361A}"/>
              </a:ext>
            </a:extLst>
          </p:cNvPr>
          <p:cNvSpPr>
            <a:spLocks noGrp="1"/>
          </p:cNvSpPr>
          <p:nvPr>
            <p:ph type="body" sz="quarter" idx="20"/>
          </p:nvPr>
        </p:nvSpPr>
        <p:spPr/>
        <p:txBody>
          <a:bodyPr/>
          <a:lstStyle/>
          <a:p>
            <a:r>
              <a:rPr lang="en-US"/>
              <a:t>How to design &amp; plan microservices</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Microservices present unique challenges that need to be addressed</a:t>
            </a:r>
          </a:p>
        </p:txBody>
      </p:sp>
      <p:sp>
        <p:nvSpPr>
          <p:cNvPr id="5" name="Rounded Rectangle 4">
            <a:extLst>
              <a:ext uri="{FF2B5EF4-FFF2-40B4-BE49-F238E27FC236}">
                <a16:creationId xmlns:a16="http://schemas.microsoft.com/office/drawing/2014/main" id="{7064860A-26D3-0944-6A19-2DF63C48E677}"/>
              </a:ext>
            </a:extLst>
          </p:cNvPr>
          <p:cNvSpPr/>
          <p:nvPr/>
        </p:nvSpPr>
        <p:spPr>
          <a:xfrm>
            <a:off x="753626" y="1187380"/>
            <a:ext cx="5064370" cy="2230734"/>
          </a:xfrm>
          <a:prstGeom prst="roundRect">
            <a:avLst>
              <a:gd name="adj" fmla="val 6714"/>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Getting started can be very challenging</a:t>
            </a:r>
          </a:p>
          <a:p>
            <a:pPr algn="ctr"/>
            <a:endParaRPr lang="en-US" sz="1100" b="1">
              <a:solidFill>
                <a:schemeClr val="bg1"/>
              </a:solidFill>
            </a:endParaRPr>
          </a:p>
          <a:p>
            <a:pPr algn="ctr"/>
            <a:r>
              <a:rPr lang="en-US" sz="1400">
                <a:solidFill>
                  <a:schemeClr val="bg1">
                    <a:lumMod val="75000"/>
                  </a:schemeClr>
                </a:solidFill>
              </a:rPr>
              <a:t>Open ended nature of a service presents design challenges</a:t>
            </a:r>
          </a:p>
          <a:p>
            <a:pPr algn="ctr"/>
            <a:endParaRPr lang="en-US" sz="1400">
              <a:solidFill>
                <a:schemeClr val="bg1">
                  <a:lumMod val="75000"/>
                </a:schemeClr>
              </a:solidFill>
            </a:endParaRPr>
          </a:p>
          <a:p>
            <a:pPr algn="ctr"/>
            <a:r>
              <a:rPr lang="en-US" sz="1400">
                <a:solidFill>
                  <a:schemeClr val="bg1">
                    <a:lumMod val="75000"/>
                  </a:schemeClr>
                </a:solidFill>
              </a:rPr>
              <a:t>Multiple consumption points requires more detailed planning</a:t>
            </a:r>
            <a:endParaRPr lang="en-US" b="1">
              <a:solidFill>
                <a:schemeClr val="bg1">
                  <a:lumMod val="75000"/>
                </a:schemeClr>
              </a:solidFill>
            </a:endParaRPr>
          </a:p>
        </p:txBody>
      </p:sp>
      <p:sp>
        <p:nvSpPr>
          <p:cNvPr id="7" name="Rounded Rectangle 6">
            <a:extLst>
              <a:ext uri="{FF2B5EF4-FFF2-40B4-BE49-F238E27FC236}">
                <a16:creationId xmlns:a16="http://schemas.microsoft.com/office/drawing/2014/main" id="{98C21541-3A8E-F129-617D-2CB659C49DF8}"/>
              </a:ext>
            </a:extLst>
          </p:cNvPr>
          <p:cNvSpPr/>
          <p:nvPr/>
        </p:nvSpPr>
        <p:spPr>
          <a:xfrm>
            <a:off x="6283995" y="1143000"/>
            <a:ext cx="5064370" cy="2230734"/>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Separation of development duties requires strong coordination amongst the team</a:t>
            </a:r>
          </a:p>
        </p:txBody>
      </p:sp>
      <p:sp>
        <p:nvSpPr>
          <p:cNvPr id="8" name="Rounded Rectangle 7">
            <a:extLst>
              <a:ext uri="{FF2B5EF4-FFF2-40B4-BE49-F238E27FC236}">
                <a16:creationId xmlns:a16="http://schemas.microsoft.com/office/drawing/2014/main" id="{C86906CB-3E8F-8B19-7A41-D9F8A2EB216C}"/>
              </a:ext>
            </a:extLst>
          </p:cNvPr>
          <p:cNvSpPr/>
          <p:nvPr/>
        </p:nvSpPr>
        <p:spPr>
          <a:xfrm>
            <a:off x="753626" y="3532833"/>
            <a:ext cx="5064370" cy="2483318"/>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Microservices act as independent parts which brings a new set of risks not seen with Monoliths</a:t>
            </a:r>
          </a:p>
        </p:txBody>
      </p:sp>
      <p:sp>
        <p:nvSpPr>
          <p:cNvPr id="9" name="Rounded Rectangle 8">
            <a:extLst>
              <a:ext uri="{FF2B5EF4-FFF2-40B4-BE49-F238E27FC236}">
                <a16:creationId xmlns:a16="http://schemas.microsoft.com/office/drawing/2014/main" id="{E3C7976B-96A2-A223-528E-EBF21CCE208E}"/>
              </a:ext>
            </a:extLst>
          </p:cNvPr>
          <p:cNvSpPr/>
          <p:nvPr/>
        </p:nvSpPr>
        <p:spPr>
          <a:xfrm>
            <a:off x="6283995" y="3525984"/>
            <a:ext cx="5064370" cy="2497015"/>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Skill and Resource Requirements may present a challenge</a:t>
            </a:r>
          </a:p>
          <a:p>
            <a:pPr algn="ctr"/>
            <a:endParaRPr lang="en-US" sz="1400">
              <a:solidFill>
                <a:schemeClr val="bg1"/>
              </a:solidFill>
            </a:endParaRPr>
          </a:p>
          <a:p>
            <a:pPr algn="ctr"/>
            <a:r>
              <a:rPr lang="en-US" sz="1400">
                <a:solidFill>
                  <a:schemeClr val="bg1">
                    <a:lumMod val="75000"/>
                  </a:schemeClr>
                </a:solidFill>
              </a:rPr>
              <a:t>Knowledge gaps may exist on a team that traditionally build monolithic products (e.g. HTTP, Cloud Design Patterns)</a:t>
            </a:r>
          </a:p>
          <a:p>
            <a:pPr algn="ctr"/>
            <a:endParaRPr lang="en-US" sz="1400">
              <a:solidFill>
                <a:schemeClr val="bg1">
                  <a:lumMod val="75000"/>
                </a:schemeClr>
              </a:solidFill>
            </a:endParaRPr>
          </a:p>
          <a:p>
            <a:pPr algn="ctr"/>
            <a:r>
              <a:rPr lang="en-US" sz="1400">
                <a:solidFill>
                  <a:schemeClr val="bg1">
                    <a:lumMod val="75000"/>
                  </a:schemeClr>
                </a:solidFill>
              </a:rPr>
              <a:t>Smaller teams may not see as much benefit as larger teams</a:t>
            </a:r>
          </a:p>
          <a:p>
            <a:pPr algn="ctr"/>
            <a:endParaRPr lang="en-US" sz="1400">
              <a:solidFill>
                <a:schemeClr val="bg1">
                  <a:lumMod val="75000"/>
                </a:schemeClr>
              </a:solidFill>
            </a:endParaRPr>
          </a:p>
          <a:p>
            <a:pPr algn="ctr"/>
            <a:r>
              <a:rPr lang="en-US" sz="1400">
                <a:solidFill>
                  <a:schemeClr val="bg1">
                    <a:lumMod val="75000"/>
                  </a:schemeClr>
                </a:solidFill>
              </a:rPr>
              <a:t>Smaller projects may not want to take on the overhead of developing a set of microservices</a:t>
            </a:r>
          </a:p>
        </p:txBody>
      </p:sp>
    </p:spTree>
    <p:extLst>
      <p:ext uri="{BB962C8B-B14F-4D97-AF65-F5344CB8AC3E}">
        <p14:creationId xmlns:p14="http://schemas.microsoft.com/office/powerpoint/2010/main" val="1055425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30607-3969-CF86-734D-9CD3840F5055}"/>
              </a:ext>
            </a:extLst>
          </p:cNvPr>
          <p:cNvSpPr>
            <a:spLocks noGrp="1"/>
          </p:cNvSpPr>
          <p:nvPr>
            <p:ph type="body" sz="quarter" idx="10"/>
          </p:nvPr>
        </p:nvSpPr>
        <p:spPr>
          <a:xfrm>
            <a:off x="495300" y="1676400"/>
            <a:ext cx="11201399" cy="2026958"/>
          </a:xfrm>
        </p:spPr>
        <p:txBody>
          <a:bodyPr>
            <a:normAutofit lnSpcReduction="10000"/>
          </a:bodyPr>
          <a:lstStyle/>
          <a:p>
            <a:r>
              <a:rPr lang="en-US" sz="1900"/>
              <a:t>Domain Driven Design (DDD) uses the business’ domain to conceptualize what needs to be part of your system and how they should to be separated. </a:t>
            </a:r>
            <a:endParaRPr lang="en-US" sz="1900" u="sng"/>
          </a:p>
          <a:p>
            <a:endParaRPr lang="en-US" sz="1500" u="sng"/>
          </a:p>
          <a:p>
            <a:r>
              <a:rPr lang="en-US" sz="1500" u="sng"/>
              <a:t>Steps</a:t>
            </a:r>
          </a:p>
          <a:p>
            <a:pPr marL="342900" lvl="1" indent="-342900">
              <a:buFont typeface="+mj-lt"/>
              <a:buAutoNum type="arabicParenR"/>
            </a:pPr>
            <a:r>
              <a:rPr lang="en-US" sz="1500"/>
              <a:t>Identify the entities in the business domain</a:t>
            </a:r>
          </a:p>
          <a:p>
            <a:pPr marL="342900" lvl="1" indent="-342900">
              <a:buFont typeface="+mj-lt"/>
              <a:buAutoNum type="arabicParenR"/>
            </a:pPr>
            <a:r>
              <a:rPr lang="en-US" sz="1500"/>
              <a:t>Define how those entities relate to one another</a:t>
            </a:r>
          </a:p>
          <a:p>
            <a:pPr marL="342900" lvl="1" indent="-342900">
              <a:buFont typeface="+mj-lt"/>
              <a:buAutoNum type="arabicParenR"/>
            </a:pPr>
            <a:r>
              <a:rPr lang="en-US" sz="1500"/>
              <a:t>Use the relationships to understand what action needs to be taken on each entity</a:t>
            </a:r>
            <a:endParaRPr lang="en-US" sz="1500">
              <a:cs typeface="Arial"/>
            </a:endParaRPr>
          </a:p>
        </p:txBody>
      </p:sp>
      <p:sp>
        <p:nvSpPr>
          <p:cNvPr id="4" name="Text Placeholder 3">
            <a:extLst>
              <a:ext uri="{FF2B5EF4-FFF2-40B4-BE49-F238E27FC236}">
                <a16:creationId xmlns:a16="http://schemas.microsoft.com/office/drawing/2014/main" id="{BEF66B95-501E-49CF-A439-DCE0A3305A45}"/>
              </a:ext>
            </a:extLst>
          </p:cNvPr>
          <p:cNvSpPr>
            <a:spLocks noGrp="1"/>
          </p:cNvSpPr>
          <p:nvPr>
            <p:ph type="body" sz="quarter" idx="20"/>
          </p:nvPr>
        </p:nvSpPr>
        <p:spPr/>
        <p:txBody>
          <a:bodyPr/>
          <a:lstStyle/>
          <a:p>
            <a:r>
              <a:rPr lang="en-US"/>
              <a:t>How to design &amp; plan microservices</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Use “Domain Driven Design” to define what entities and relationships need to exist</a:t>
            </a:r>
          </a:p>
        </p:txBody>
      </p:sp>
      <p:sp>
        <p:nvSpPr>
          <p:cNvPr id="5" name="Rectangle 4">
            <a:extLst>
              <a:ext uri="{FF2B5EF4-FFF2-40B4-BE49-F238E27FC236}">
                <a16:creationId xmlns:a16="http://schemas.microsoft.com/office/drawing/2014/main" id="{6800C994-B4FA-3ABD-E648-6FECDB777185}"/>
              </a:ext>
            </a:extLst>
          </p:cNvPr>
          <p:cNvSpPr/>
          <p:nvPr/>
        </p:nvSpPr>
        <p:spPr>
          <a:xfrm>
            <a:off x="1406768" y="4014588"/>
            <a:ext cx="1245996" cy="713433"/>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600">
                <a:solidFill>
                  <a:schemeClr val="tx1"/>
                </a:solidFill>
              </a:rPr>
              <a:t>Customers</a:t>
            </a:r>
          </a:p>
        </p:txBody>
      </p:sp>
      <p:sp>
        <p:nvSpPr>
          <p:cNvPr id="6" name="Rectangle 5">
            <a:extLst>
              <a:ext uri="{FF2B5EF4-FFF2-40B4-BE49-F238E27FC236}">
                <a16:creationId xmlns:a16="http://schemas.microsoft.com/office/drawing/2014/main" id="{20FE432B-A8BB-F11A-C154-43F1B636745A}"/>
              </a:ext>
            </a:extLst>
          </p:cNvPr>
          <p:cNvSpPr/>
          <p:nvPr/>
        </p:nvSpPr>
        <p:spPr>
          <a:xfrm>
            <a:off x="3809998" y="4014588"/>
            <a:ext cx="1245996" cy="713433"/>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600">
                <a:solidFill>
                  <a:schemeClr val="tx1"/>
                </a:solidFill>
              </a:rPr>
              <a:t>Products</a:t>
            </a:r>
          </a:p>
        </p:txBody>
      </p:sp>
      <p:sp>
        <p:nvSpPr>
          <p:cNvPr id="7" name="Rectangle 6">
            <a:extLst>
              <a:ext uri="{FF2B5EF4-FFF2-40B4-BE49-F238E27FC236}">
                <a16:creationId xmlns:a16="http://schemas.microsoft.com/office/drawing/2014/main" id="{6C0A12A0-1372-5577-8EEB-CC8D1384C46B}"/>
              </a:ext>
            </a:extLst>
          </p:cNvPr>
          <p:cNvSpPr/>
          <p:nvPr/>
        </p:nvSpPr>
        <p:spPr>
          <a:xfrm>
            <a:off x="3809998" y="5356043"/>
            <a:ext cx="1245996" cy="713433"/>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600">
                <a:solidFill>
                  <a:schemeClr val="tx1"/>
                </a:solidFill>
              </a:rPr>
              <a:t>Orders</a:t>
            </a:r>
          </a:p>
        </p:txBody>
      </p:sp>
      <p:cxnSp>
        <p:nvCxnSpPr>
          <p:cNvPr id="10" name="Elbow Connector 9">
            <a:extLst>
              <a:ext uri="{FF2B5EF4-FFF2-40B4-BE49-F238E27FC236}">
                <a16:creationId xmlns:a16="http://schemas.microsoft.com/office/drawing/2014/main" id="{9890C28D-F4E0-BCCB-C113-5CDB519A96C6}"/>
              </a:ext>
            </a:extLst>
          </p:cNvPr>
          <p:cNvCxnSpPr>
            <a:stCxn id="5" idx="2"/>
            <a:endCxn id="7" idx="1"/>
          </p:cNvCxnSpPr>
          <p:nvPr/>
        </p:nvCxnSpPr>
        <p:spPr>
          <a:xfrm rot="16200000" flipH="1">
            <a:off x="2427513" y="4330274"/>
            <a:ext cx="984739" cy="1780232"/>
          </a:xfrm>
          <a:prstGeom prst="bentConnector2">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20BDC61-1E0B-AB17-0307-A80F26B33255}"/>
              </a:ext>
            </a:extLst>
          </p:cNvPr>
          <p:cNvSpPr txBox="1"/>
          <p:nvPr/>
        </p:nvSpPr>
        <p:spPr>
          <a:xfrm>
            <a:off x="2564003" y="5406554"/>
            <a:ext cx="522514" cy="356717"/>
          </a:xfrm>
          <a:prstGeom prst="rect">
            <a:avLst/>
          </a:prstGeom>
        </p:spPr>
        <p:txBody>
          <a:bodyPr vert="horz" wrap="none" lIns="0" tIns="0" rIns="0" bIns="0" rtlCol="0" anchor="t" anchorCtr="0">
            <a:noAutofit/>
          </a:bodyPr>
          <a:lstStyle/>
          <a:p>
            <a:pPr algn="ctr">
              <a:spcAft>
                <a:spcPts val="600"/>
              </a:spcAft>
            </a:pPr>
            <a:r>
              <a:rPr lang="en-US" sz="1500" b="1">
                <a:solidFill>
                  <a:schemeClr val="tx2"/>
                </a:solidFill>
              </a:rPr>
              <a:t>Make</a:t>
            </a:r>
          </a:p>
        </p:txBody>
      </p:sp>
      <p:cxnSp>
        <p:nvCxnSpPr>
          <p:cNvPr id="13" name="Straight Arrow Connector 12">
            <a:extLst>
              <a:ext uri="{FF2B5EF4-FFF2-40B4-BE49-F238E27FC236}">
                <a16:creationId xmlns:a16="http://schemas.microsoft.com/office/drawing/2014/main" id="{47B36742-792F-BF61-BC0A-6B0D6636201D}"/>
              </a:ext>
            </a:extLst>
          </p:cNvPr>
          <p:cNvCxnSpPr>
            <a:stCxn id="5" idx="3"/>
            <a:endCxn id="6" idx="1"/>
          </p:cNvCxnSpPr>
          <p:nvPr/>
        </p:nvCxnSpPr>
        <p:spPr>
          <a:xfrm>
            <a:off x="2652764" y="4371305"/>
            <a:ext cx="1157234"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138F6D-2EA2-3CE6-528E-0BDF7ED5C017}"/>
              </a:ext>
            </a:extLst>
          </p:cNvPr>
          <p:cNvSpPr txBox="1"/>
          <p:nvPr/>
        </p:nvSpPr>
        <p:spPr>
          <a:xfrm>
            <a:off x="2970124" y="4065100"/>
            <a:ext cx="522514" cy="356717"/>
          </a:xfrm>
          <a:prstGeom prst="rect">
            <a:avLst/>
          </a:prstGeom>
        </p:spPr>
        <p:txBody>
          <a:bodyPr vert="horz" wrap="none" lIns="0" tIns="0" rIns="0" bIns="0" rtlCol="0" anchor="t" anchorCtr="0">
            <a:noAutofit/>
          </a:bodyPr>
          <a:lstStyle/>
          <a:p>
            <a:pPr algn="ctr">
              <a:spcAft>
                <a:spcPts val="600"/>
              </a:spcAft>
            </a:pPr>
            <a:r>
              <a:rPr lang="en-US" sz="1500" b="1">
                <a:solidFill>
                  <a:schemeClr val="tx2"/>
                </a:solidFill>
              </a:rPr>
              <a:t>Search</a:t>
            </a:r>
          </a:p>
        </p:txBody>
      </p:sp>
      <p:sp>
        <p:nvSpPr>
          <p:cNvPr id="17" name="TextBox 16">
            <a:extLst>
              <a:ext uri="{FF2B5EF4-FFF2-40B4-BE49-F238E27FC236}">
                <a16:creationId xmlns:a16="http://schemas.microsoft.com/office/drawing/2014/main" id="{E671A310-50B2-60CB-B7B8-055C9F22D4D9}"/>
              </a:ext>
            </a:extLst>
          </p:cNvPr>
          <p:cNvSpPr txBox="1"/>
          <p:nvPr/>
        </p:nvSpPr>
        <p:spPr>
          <a:xfrm>
            <a:off x="4525107" y="4918371"/>
            <a:ext cx="522514" cy="356717"/>
          </a:xfrm>
          <a:prstGeom prst="rect">
            <a:avLst/>
          </a:prstGeom>
        </p:spPr>
        <p:txBody>
          <a:bodyPr vert="horz" wrap="none" lIns="0" tIns="0" rIns="0" bIns="0" rtlCol="0" anchor="t" anchorCtr="0">
            <a:noAutofit/>
          </a:bodyPr>
          <a:lstStyle/>
          <a:p>
            <a:pPr algn="ctr">
              <a:spcAft>
                <a:spcPts val="600"/>
              </a:spcAft>
            </a:pPr>
            <a:r>
              <a:rPr lang="en-US" sz="1500" b="1">
                <a:solidFill>
                  <a:schemeClr val="tx2"/>
                </a:solidFill>
              </a:rPr>
              <a:t>Have</a:t>
            </a:r>
          </a:p>
        </p:txBody>
      </p:sp>
      <p:cxnSp>
        <p:nvCxnSpPr>
          <p:cNvPr id="19" name="Straight Arrow Connector 18">
            <a:extLst>
              <a:ext uri="{FF2B5EF4-FFF2-40B4-BE49-F238E27FC236}">
                <a16:creationId xmlns:a16="http://schemas.microsoft.com/office/drawing/2014/main" id="{029BB675-83FF-0821-48B9-E91308730A48}"/>
              </a:ext>
            </a:extLst>
          </p:cNvPr>
          <p:cNvCxnSpPr>
            <a:cxnSpLocks/>
            <a:stCxn id="7" idx="0"/>
            <a:endCxn id="6" idx="2"/>
          </p:cNvCxnSpPr>
          <p:nvPr/>
        </p:nvCxnSpPr>
        <p:spPr>
          <a:xfrm flipV="1">
            <a:off x="4432996" y="4728021"/>
            <a:ext cx="0" cy="62802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2C5BB4F-E09F-C850-588C-5A2D5153D6E6}"/>
              </a:ext>
            </a:extLst>
          </p:cNvPr>
          <p:cNvSpPr/>
          <p:nvPr/>
        </p:nvSpPr>
        <p:spPr>
          <a:xfrm>
            <a:off x="6945085" y="4014588"/>
            <a:ext cx="1245996" cy="713433"/>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600">
                <a:solidFill>
                  <a:schemeClr val="tx1"/>
                </a:solidFill>
              </a:rPr>
              <a:t>Customers</a:t>
            </a:r>
          </a:p>
        </p:txBody>
      </p:sp>
      <p:sp>
        <p:nvSpPr>
          <p:cNvPr id="24" name="Rectangle 23">
            <a:extLst>
              <a:ext uri="{FF2B5EF4-FFF2-40B4-BE49-F238E27FC236}">
                <a16:creationId xmlns:a16="http://schemas.microsoft.com/office/drawing/2014/main" id="{29206DC6-78ED-25D7-3B3E-431632757EDD}"/>
              </a:ext>
            </a:extLst>
          </p:cNvPr>
          <p:cNvSpPr/>
          <p:nvPr/>
        </p:nvSpPr>
        <p:spPr>
          <a:xfrm>
            <a:off x="6945085" y="4824883"/>
            <a:ext cx="1245996" cy="713433"/>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600">
                <a:solidFill>
                  <a:schemeClr val="tx1"/>
                </a:solidFill>
              </a:rPr>
              <a:t>Products</a:t>
            </a:r>
          </a:p>
        </p:txBody>
      </p:sp>
      <p:sp>
        <p:nvSpPr>
          <p:cNvPr id="25" name="Rectangle 24">
            <a:extLst>
              <a:ext uri="{FF2B5EF4-FFF2-40B4-BE49-F238E27FC236}">
                <a16:creationId xmlns:a16="http://schemas.microsoft.com/office/drawing/2014/main" id="{81BCE68F-36B1-7CAD-2AFA-674545FE9BFE}"/>
              </a:ext>
            </a:extLst>
          </p:cNvPr>
          <p:cNvSpPr/>
          <p:nvPr/>
        </p:nvSpPr>
        <p:spPr>
          <a:xfrm>
            <a:off x="6945085" y="5635178"/>
            <a:ext cx="1245996" cy="713433"/>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600">
                <a:solidFill>
                  <a:schemeClr val="tx1"/>
                </a:solidFill>
              </a:rPr>
              <a:t>Orders</a:t>
            </a:r>
          </a:p>
        </p:txBody>
      </p:sp>
      <p:sp>
        <p:nvSpPr>
          <p:cNvPr id="26" name="Rounded Rectangle 25">
            <a:extLst>
              <a:ext uri="{FF2B5EF4-FFF2-40B4-BE49-F238E27FC236}">
                <a16:creationId xmlns:a16="http://schemas.microsoft.com/office/drawing/2014/main" id="{19F4862D-6E7E-FCA0-9BD2-705BAE746AE0}"/>
              </a:ext>
            </a:extLst>
          </p:cNvPr>
          <p:cNvSpPr/>
          <p:nvPr/>
        </p:nvSpPr>
        <p:spPr>
          <a:xfrm>
            <a:off x="8335107" y="4078362"/>
            <a:ext cx="812242" cy="22217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GET</a:t>
            </a:r>
          </a:p>
        </p:txBody>
      </p:sp>
      <p:sp>
        <p:nvSpPr>
          <p:cNvPr id="27" name="Rounded Rectangle 26">
            <a:extLst>
              <a:ext uri="{FF2B5EF4-FFF2-40B4-BE49-F238E27FC236}">
                <a16:creationId xmlns:a16="http://schemas.microsoft.com/office/drawing/2014/main" id="{79CD6166-EBD0-2BF9-722B-C1D2CA885512}"/>
              </a:ext>
            </a:extLst>
          </p:cNvPr>
          <p:cNvSpPr/>
          <p:nvPr/>
        </p:nvSpPr>
        <p:spPr>
          <a:xfrm>
            <a:off x="8335107" y="4371304"/>
            <a:ext cx="812242" cy="222170"/>
          </a:xfrm>
          <a:prstGeom prst="roundRect">
            <a:avLst/>
          </a:prstGeom>
          <a:solidFill>
            <a:srgbClr val="00B8F5"/>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PUT</a:t>
            </a:r>
          </a:p>
        </p:txBody>
      </p:sp>
      <p:sp>
        <p:nvSpPr>
          <p:cNvPr id="28" name="Rounded Rectangle 27">
            <a:extLst>
              <a:ext uri="{FF2B5EF4-FFF2-40B4-BE49-F238E27FC236}">
                <a16:creationId xmlns:a16="http://schemas.microsoft.com/office/drawing/2014/main" id="{526A130B-DB4A-5553-B0C9-CCA64E772945}"/>
              </a:ext>
            </a:extLst>
          </p:cNvPr>
          <p:cNvSpPr/>
          <p:nvPr/>
        </p:nvSpPr>
        <p:spPr>
          <a:xfrm>
            <a:off x="9267930" y="4078362"/>
            <a:ext cx="812242" cy="222170"/>
          </a:xfrm>
          <a:prstGeom prst="roundRect">
            <a:avLst/>
          </a:prstGeom>
          <a:solidFill>
            <a:srgbClr val="1E49E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POST</a:t>
            </a:r>
          </a:p>
        </p:txBody>
      </p:sp>
      <p:sp>
        <p:nvSpPr>
          <p:cNvPr id="29" name="Rounded Rectangle 28">
            <a:extLst>
              <a:ext uri="{FF2B5EF4-FFF2-40B4-BE49-F238E27FC236}">
                <a16:creationId xmlns:a16="http://schemas.microsoft.com/office/drawing/2014/main" id="{94A74339-6F7A-2897-88DC-F71153858505}"/>
              </a:ext>
            </a:extLst>
          </p:cNvPr>
          <p:cNvSpPr/>
          <p:nvPr/>
        </p:nvSpPr>
        <p:spPr>
          <a:xfrm>
            <a:off x="9267930" y="4371304"/>
            <a:ext cx="812242" cy="222170"/>
          </a:xfrm>
          <a:prstGeom prst="roundRect">
            <a:avLst/>
          </a:prstGeom>
          <a:solidFill>
            <a:srgbClr val="7213EA"/>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DELETE</a:t>
            </a:r>
          </a:p>
        </p:txBody>
      </p:sp>
      <p:sp>
        <p:nvSpPr>
          <p:cNvPr id="30" name="Rounded Rectangle 29">
            <a:extLst>
              <a:ext uri="{FF2B5EF4-FFF2-40B4-BE49-F238E27FC236}">
                <a16:creationId xmlns:a16="http://schemas.microsoft.com/office/drawing/2014/main" id="{6E46B9AB-A0FC-11BB-F56B-6A1F25D9A6F0}"/>
              </a:ext>
            </a:extLst>
          </p:cNvPr>
          <p:cNvSpPr/>
          <p:nvPr/>
        </p:nvSpPr>
        <p:spPr>
          <a:xfrm>
            <a:off x="8335107" y="4893521"/>
            <a:ext cx="812242" cy="22217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GET</a:t>
            </a:r>
          </a:p>
        </p:txBody>
      </p:sp>
      <p:sp>
        <p:nvSpPr>
          <p:cNvPr id="32" name="Rounded Rectangle 31">
            <a:extLst>
              <a:ext uri="{FF2B5EF4-FFF2-40B4-BE49-F238E27FC236}">
                <a16:creationId xmlns:a16="http://schemas.microsoft.com/office/drawing/2014/main" id="{1C53C1CE-9F14-78B8-C306-8878E585CD80}"/>
              </a:ext>
            </a:extLst>
          </p:cNvPr>
          <p:cNvSpPr/>
          <p:nvPr/>
        </p:nvSpPr>
        <p:spPr>
          <a:xfrm>
            <a:off x="9267930" y="4893521"/>
            <a:ext cx="812242" cy="222170"/>
          </a:xfrm>
          <a:prstGeom prst="roundRect">
            <a:avLst/>
          </a:prstGeom>
          <a:solidFill>
            <a:srgbClr val="1E49E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POST</a:t>
            </a:r>
          </a:p>
        </p:txBody>
      </p:sp>
      <p:sp>
        <p:nvSpPr>
          <p:cNvPr id="34" name="Rounded Rectangle 33">
            <a:extLst>
              <a:ext uri="{FF2B5EF4-FFF2-40B4-BE49-F238E27FC236}">
                <a16:creationId xmlns:a16="http://schemas.microsoft.com/office/drawing/2014/main" id="{AE146740-B738-0B9E-63B9-C63BE9FE14B5}"/>
              </a:ext>
            </a:extLst>
          </p:cNvPr>
          <p:cNvSpPr/>
          <p:nvPr/>
        </p:nvSpPr>
        <p:spPr>
          <a:xfrm>
            <a:off x="8335107" y="5738151"/>
            <a:ext cx="812242" cy="22217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GET</a:t>
            </a:r>
          </a:p>
        </p:txBody>
      </p:sp>
      <p:sp>
        <p:nvSpPr>
          <p:cNvPr id="35" name="Rounded Rectangle 34">
            <a:extLst>
              <a:ext uri="{FF2B5EF4-FFF2-40B4-BE49-F238E27FC236}">
                <a16:creationId xmlns:a16="http://schemas.microsoft.com/office/drawing/2014/main" id="{7DAC8503-66D2-89F2-6402-D1D9610AF4B1}"/>
              </a:ext>
            </a:extLst>
          </p:cNvPr>
          <p:cNvSpPr/>
          <p:nvPr/>
        </p:nvSpPr>
        <p:spPr>
          <a:xfrm>
            <a:off x="8335107" y="6031093"/>
            <a:ext cx="812242" cy="222170"/>
          </a:xfrm>
          <a:prstGeom prst="roundRect">
            <a:avLst/>
          </a:prstGeom>
          <a:solidFill>
            <a:srgbClr val="00B8F5"/>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PUT</a:t>
            </a:r>
          </a:p>
        </p:txBody>
      </p:sp>
      <p:sp>
        <p:nvSpPr>
          <p:cNvPr id="36" name="Rounded Rectangle 35">
            <a:extLst>
              <a:ext uri="{FF2B5EF4-FFF2-40B4-BE49-F238E27FC236}">
                <a16:creationId xmlns:a16="http://schemas.microsoft.com/office/drawing/2014/main" id="{CEB911C8-BB90-223B-87A4-683828777EE3}"/>
              </a:ext>
            </a:extLst>
          </p:cNvPr>
          <p:cNvSpPr/>
          <p:nvPr/>
        </p:nvSpPr>
        <p:spPr>
          <a:xfrm>
            <a:off x="9267930" y="5738151"/>
            <a:ext cx="812242" cy="222170"/>
          </a:xfrm>
          <a:prstGeom prst="roundRect">
            <a:avLst/>
          </a:prstGeom>
          <a:solidFill>
            <a:srgbClr val="1E49E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POST</a:t>
            </a:r>
          </a:p>
        </p:txBody>
      </p:sp>
      <p:sp>
        <p:nvSpPr>
          <p:cNvPr id="37" name="Rounded Rectangle 36">
            <a:extLst>
              <a:ext uri="{FF2B5EF4-FFF2-40B4-BE49-F238E27FC236}">
                <a16:creationId xmlns:a16="http://schemas.microsoft.com/office/drawing/2014/main" id="{2834CFA2-A77C-F618-47D1-F861C9784FE1}"/>
              </a:ext>
            </a:extLst>
          </p:cNvPr>
          <p:cNvSpPr/>
          <p:nvPr/>
        </p:nvSpPr>
        <p:spPr>
          <a:xfrm>
            <a:off x="9267930" y="6031093"/>
            <a:ext cx="812242" cy="222170"/>
          </a:xfrm>
          <a:prstGeom prst="roundRect">
            <a:avLst/>
          </a:prstGeom>
          <a:solidFill>
            <a:srgbClr val="7213EA"/>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b="1">
                <a:solidFill>
                  <a:schemeClr val="bg1"/>
                </a:solidFill>
              </a:rPr>
              <a:t>DELETE</a:t>
            </a:r>
          </a:p>
        </p:txBody>
      </p:sp>
      <p:sp>
        <p:nvSpPr>
          <p:cNvPr id="38" name="Right Arrow 37">
            <a:extLst>
              <a:ext uri="{FF2B5EF4-FFF2-40B4-BE49-F238E27FC236}">
                <a16:creationId xmlns:a16="http://schemas.microsoft.com/office/drawing/2014/main" id="{42AF62A5-8302-AC67-1284-D5FBFDFF2076}"/>
              </a:ext>
            </a:extLst>
          </p:cNvPr>
          <p:cNvSpPr/>
          <p:nvPr/>
        </p:nvSpPr>
        <p:spPr>
          <a:xfrm>
            <a:off x="5817995" y="4503065"/>
            <a:ext cx="512466" cy="1035251"/>
          </a:xfrm>
          <a:prstGeom prst="rightArrow">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979539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9707CAE4-5959-2633-E9CC-9A18F3A27309}"/>
              </a:ext>
            </a:extLst>
          </p:cNvPr>
          <p:cNvSpPr/>
          <p:nvPr/>
        </p:nvSpPr>
        <p:spPr>
          <a:xfrm>
            <a:off x="4663540" y="2912867"/>
            <a:ext cx="6058051" cy="3575311"/>
          </a:xfrm>
          <a:prstGeom prst="roundRect">
            <a:avLst>
              <a:gd name="adj" fmla="val 4863"/>
            </a:avLst>
          </a:prstGeom>
          <a:solidFill>
            <a:schemeClr val="bg1">
              <a:lumMod val="9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algn="ctr"/>
            <a:r>
              <a:rPr lang="en-US" b="1">
                <a:solidFill>
                  <a:schemeClr val="tx1"/>
                </a:solidFill>
              </a:rPr>
              <a:t>Microservices</a:t>
            </a:r>
          </a:p>
        </p:txBody>
      </p:sp>
      <p:sp>
        <p:nvSpPr>
          <p:cNvPr id="3" name="Content Placeholder 2">
            <a:extLst>
              <a:ext uri="{FF2B5EF4-FFF2-40B4-BE49-F238E27FC236}">
                <a16:creationId xmlns:a16="http://schemas.microsoft.com/office/drawing/2014/main" id="{88C30607-3969-CF86-734D-9CD3840F5055}"/>
              </a:ext>
            </a:extLst>
          </p:cNvPr>
          <p:cNvSpPr>
            <a:spLocks noGrp="1"/>
          </p:cNvSpPr>
          <p:nvPr>
            <p:ph type="body" sz="quarter" idx="10"/>
          </p:nvPr>
        </p:nvSpPr>
        <p:spPr>
          <a:xfrm>
            <a:off x="495300" y="1676400"/>
            <a:ext cx="11201399" cy="1236467"/>
          </a:xfrm>
        </p:spPr>
        <p:txBody>
          <a:bodyPr>
            <a:normAutofit/>
          </a:bodyPr>
          <a:lstStyle/>
          <a:p>
            <a:r>
              <a:rPr lang="en-US" sz="1400"/>
              <a:t>Not every service you create will directly interact with an application</a:t>
            </a:r>
          </a:p>
          <a:p>
            <a:pPr lvl="1"/>
            <a:r>
              <a:rPr lang="en-US" sz="1400" b="1"/>
              <a:t>Sidecars </a:t>
            </a:r>
            <a:r>
              <a:rPr lang="en-US" sz="1400"/>
              <a:t>are services that are used by your application’s services but are auxiliary to the application itself (e.g. logging or monitoring)</a:t>
            </a:r>
          </a:p>
          <a:p>
            <a:pPr lvl="1"/>
            <a:r>
              <a:rPr lang="en-US" sz="1400" b="1"/>
              <a:t>Anti-Corruption Layers </a:t>
            </a:r>
            <a:r>
              <a:rPr lang="en-US" sz="1400"/>
              <a:t>are services designed to help application interact with legacy systems without limiting newer development</a:t>
            </a:r>
          </a:p>
          <a:p>
            <a:pPr lvl="1"/>
            <a:r>
              <a:rPr lang="en-US" sz="1400" b="1"/>
              <a:t>Backends for Frontends</a:t>
            </a:r>
            <a:r>
              <a:rPr lang="en-US" sz="1400"/>
              <a:t> are services that support unique requirements for particular frontends (e.g. Web vs Mobile)</a:t>
            </a:r>
            <a:endParaRPr lang="en-US" sz="1400" b="1"/>
          </a:p>
          <a:p>
            <a:endParaRPr lang="en-US" sz="1400"/>
          </a:p>
        </p:txBody>
      </p:sp>
      <p:sp>
        <p:nvSpPr>
          <p:cNvPr id="4" name="Text Placeholder 3">
            <a:extLst>
              <a:ext uri="{FF2B5EF4-FFF2-40B4-BE49-F238E27FC236}">
                <a16:creationId xmlns:a16="http://schemas.microsoft.com/office/drawing/2014/main" id="{8D54FF87-F481-4EFB-93A8-75D052637BE2}"/>
              </a:ext>
            </a:extLst>
          </p:cNvPr>
          <p:cNvSpPr>
            <a:spLocks noGrp="1"/>
          </p:cNvSpPr>
          <p:nvPr>
            <p:ph type="body" sz="quarter" idx="20"/>
          </p:nvPr>
        </p:nvSpPr>
        <p:spPr/>
        <p:txBody>
          <a:bodyPr/>
          <a:lstStyle/>
          <a:p>
            <a:r>
              <a:rPr lang="en-US"/>
              <a:t>How to design &amp; plan microservices</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Cloud Design Patterns help inform different categories of services you need to create</a:t>
            </a:r>
          </a:p>
        </p:txBody>
      </p:sp>
      <p:pic>
        <p:nvPicPr>
          <p:cNvPr id="6" name="Picture 5">
            <a:extLst>
              <a:ext uri="{FF2B5EF4-FFF2-40B4-BE49-F238E27FC236}">
                <a16:creationId xmlns:a16="http://schemas.microsoft.com/office/drawing/2014/main" id="{4497C911-3539-2066-A11B-8B94A465F7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3540" y="3630394"/>
            <a:ext cx="1255683" cy="1255683"/>
          </a:xfrm>
          <a:prstGeom prst="rect">
            <a:avLst/>
          </a:prstGeom>
        </p:spPr>
      </p:pic>
      <p:sp>
        <p:nvSpPr>
          <p:cNvPr id="7" name="TextBox 6">
            <a:extLst>
              <a:ext uri="{FF2B5EF4-FFF2-40B4-BE49-F238E27FC236}">
                <a16:creationId xmlns:a16="http://schemas.microsoft.com/office/drawing/2014/main" id="{786E2706-D8BF-5B73-89CA-E225E683D954}"/>
              </a:ext>
            </a:extLst>
          </p:cNvPr>
          <p:cNvSpPr txBox="1"/>
          <p:nvPr/>
        </p:nvSpPr>
        <p:spPr>
          <a:xfrm>
            <a:off x="4534051" y="3375366"/>
            <a:ext cx="1516138" cy="369332"/>
          </a:xfrm>
          <a:prstGeom prst="rect">
            <a:avLst/>
          </a:prstGeom>
          <a:noFill/>
        </p:spPr>
        <p:txBody>
          <a:bodyPr wrap="square">
            <a:spAutoFit/>
          </a:bodyPr>
          <a:lstStyle/>
          <a:p>
            <a:pPr algn="ctr"/>
            <a:r>
              <a:rPr lang="en-US" sz="1800">
                <a:solidFill>
                  <a:schemeClr val="accent1"/>
                </a:solidFill>
                <a:latin typeface="Arial Narrow" panose="020B0606020202030204" pitchFamily="34" charset="0"/>
              </a:rPr>
              <a:t>App Service</a:t>
            </a:r>
            <a:endParaRPr lang="en-US">
              <a:solidFill>
                <a:schemeClr val="accent1"/>
              </a:solidFill>
            </a:endParaRPr>
          </a:p>
        </p:txBody>
      </p:sp>
      <p:pic>
        <p:nvPicPr>
          <p:cNvPr id="9" name="Picture 8">
            <a:extLst>
              <a:ext uri="{FF2B5EF4-FFF2-40B4-BE49-F238E27FC236}">
                <a16:creationId xmlns:a16="http://schemas.microsoft.com/office/drawing/2014/main" id="{B8E7933C-1AF6-D43E-0CDC-695F4ABCC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486" y="3630394"/>
            <a:ext cx="1219200" cy="1219200"/>
          </a:xfrm>
          <a:prstGeom prst="rect">
            <a:avLst/>
          </a:prstGeom>
        </p:spPr>
      </p:pic>
      <p:sp>
        <p:nvSpPr>
          <p:cNvPr id="10" name="TextBox 9">
            <a:extLst>
              <a:ext uri="{FF2B5EF4-FFF2-40B4-BE49-F238E27FC236}">
                <a16:creationId xmlns:a16="http://schemas.microsoft.com/office/drawing/2014/main" id="{3B610936-F688-555F-562C-2AC82C62F0E3}"/>
              </a:ext>
            </a:extLst>
          </p:cNvPr>
          <p:cNvSpPr txBox="1"/>
          <p:nvPr/>
        </p:nvSpPr>
        <p:spPr>
          <a:xfrm>
            <a:off x="1714140" y="4710229"/>
            <a:ext cx="1516138" cy="369332"/>
          </a:xfrm>
          <a:prstGeom prst="rect">
            <a:avLst/>
          </a:prstGeom>
          <a:noFill/>
        </p:spPr>
        <p:txBody>
          <a:bodyPr wrap="square">
            <a:spAutoFit/>
          </a:bodyPr>
          <a:lstStyle/>
          <a:p>
            <a:pPr algn="ctr"/>
            <a:r>
              <a:rPr lang="en-US" sz="1800">
                <a:solidFill>
                  <a:schemeClr val="accent1"/>
                </a:solidFill>
                <a:latin typeface="Arial Narrow" panose="020B0606020202030204" pitchFamily="34" charset="0"/>
              </a:rPr>
              <a:t>User Interface</a:t>
            </a:r>
            <a:endParaRPr lang="en-US">
              <a:solidFill>
                <a:schemeClr val="accent1"/>
              </a:solidFill>
            </a:endParaRPr>
          </a:p>
        </p:txBody>
      </p:sp>
      <p:pic>
        <p:nvPicPr>
          <p:cNvPr id="12" name="Picture 11">
            <a:extLst>
              <a:ext uri="{FF2B5EF4-FFF2-40B4-BE49-F238E27FC236}">
                <a16:creationId xmlns:a16="http://schemas.microsoft.com/office/drawing/2014/main" id="{AE941377-984D-6591-6BB9-13EA7221D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006" y="5232495"/>
            <a:ext cx="1255683" cy="1255683"/>
          </a:xfrm>
          <a:prstGeom prst="rect">
            <a:avLst/>
          </a:prstGeom>
        </p:spPr>
      </p:pic>
      <p:sp>
        <p:nvSpPr>
          <p:cNvPr id="13" name="TextBox 12">
            <a:extLst>
              <a:ext uri="{FF2B5EF4-FFF2-40B4-BE49-F238E27FC236}">
                <a16:creationId xmlns:a16="http://schemas.microsoft.com/office/drawing/2014/main" id="{E93356A4-C6C0-C101-681C-80800657D8D5}"/>
              </a:ext>
            </a:extLst>
          </p:cNvPr>
          <p:cNvSpPr txBox="1"/>
          <p:nvPr/>
        </p:nvSpPr>
        <p:spPr>
          <a:xfrm>
            <a:off x="6466435" y="4977467"/>
            <a:ext cx="2284302" cy="369332"/>
          </a:xfrm>
          <a:prstGeom prst="rect">
            <a:avLst/>
          </a:prstGeom>
          <a:noFill/>
        </p:spPr>
        <p:txBody>
          <a:bodyPr wrap="square">
            <a:spAutoFit/>
          </a:bodyPr>
          <a:lstStyle/>
          <a:p>
            <a:pPr algn="ctr"/>
            <a:r>
              <a:rPr lang="en-US" sz="1800">
                <a:solidFill>
                  <a:schemeClr val="accent1"/>
                </a:solidFill>
                <a:latin typeface="Arial Narrow" panose="020B0606020202030204" pitchFamily="34" charset="0"/>
              </a:rPr>
              <a:t>Backends for Frontends</a:t>
            </a:r>
            <a:endParaRPr lang="en-US">
              <a:solidFill>
                <a:schemeClr val="accent1"/>
              </a:solidFill>
            </a:endParaRPr>
          </a:p>
        </p:txBody>
      </p:sp>
      <p:sp>
        <p:nvSpPr>
          <p:cNvPr id="14" name="Rounded Rectangle 13">
            <a:extLst>
              <a:ext uri="{FF2B5EF4-FFF2-40B4-BE49-F238E27FC236}">
                <a16:creationId xmlns:a16="http://schemas.microsoft.com/office/drawing/2014/main" id="{818B5C34-E875-8E6F-6D5E-C799375984DF}"/>
              </a:ext>
            </a:extLst>
          </p:cNvPr>
          <p:cNvSpPr/>
          <p:nvPr/>
        </p:nvSpPr>
        <p:spPr>
          <a:xfrm>
            <a:off x="6179678" y="3457991"/>
            <a:ext cx="432137" cy="1294932"/>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r>
              <a:rPr lang="en-US" b="1">
                <a:solidFill>
                  <a:schemeClr val="bg1"/>
                </a:solidFill>
              </a:rPr>
              <a:t>Sidecars</a:t>
            </a:r>
          </a:p>
        </p:txBody>
      </p:sp>
      <p:sp>
        <p:nvSpPr>
          <p:cNvPr id="15" name="Rounded Rectangle 14">
            <a:extLst>
              <a:ext uri="{FF2B5EF4-FFF2-40B4-BE49-F238E27FC236}">
                <a16:creationId xmlns:a16="http://schemas.microsoft.com/office/drawing/2014/main" id="{17984E30-2268-6EA1-D1F5-ECC15F430867}"/>
              </a:ext>
            </a:extLst>
          </p:cNvPr>
          <p:cNvSpPr/>
          <p:nvPr/>
        </p:nvSpPr>
        <p:spPr>
          <a:xfrm>
            <a:off x="10134833" y="3125531"/>
            <a:ext cx="432137" cy="2228925"/>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vert="vert270" lIns="54610" tIns="54610" rIns="54610" bIns="54610" rtlCol="0" anchor="ctr"/>
          <a:lstStyle/>
          <a:p>
            <a:pPr algn="ctr"/>
            <a:r>
              <a:rPr lang="en-US" b="1">
                <a:solidFill>
                  <a:schemeClr val="bg1"/>
                </a:solidFill>
              </a:rPr>
              <a:t>Legacy System</a:t>
            </a:r>
          </a:p>
        </p:txBody>
      </p:sp>
      <p:pic>
        <p:nvPicPr>
          <p:cNvPr id="18" name="Picture 17">
            <a:extLst>
              <a:ext uri="{FF2B5EF4-FFF2-40B4-BE49-F238E27FC236}">
                <a16:creationId xmlns:a16="http://schemas.microsoft.com/office/drawing/2014/main" id="{BE2714E7-4064-6D18-DE3D-A05130F41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960" y="3721784"/>
            <a:ext cx="1255683" cy="1255683"/>
          </a:xfrm>
          <a:prstGeom prst="rect">
            <a:avLst/>
          </a:prstGeom>
        </p:spPr>
      </p:pic>
      <p:sp>
        <p:nvSpPr>
          <p:cNvPr id="19" name="TextBox 18">
            <a:extLst>
              <a:ext uri="{FF2B5EF4-FFF2-40B4-BE49-F238E27FC236}">
                <a16:creationId xmlns:a16="http://schemas.microsoft.com/office/drawing/2014/main" id="{761114B4-07A6-382F-0017-D04AFFA884D2}"/>
              </a:ext>
            </a:extLst>
          </p:cNvPr>
          <p:cNvSpPr txBox="1"/>
          <p:nvPr/>
        </p:nvSpPr>
        <p:spPr>
          <a:xfrm>
            <a:off x="7874535" y="3466756"/>
            <a:ext cx="2214010" cy="369332"/>
          </a:xfrm>
          <a:prstGeom prst="rect">
            <a:avLst/>
          </a:prstGeom>
          <a:noFill/>
        </p:spPr>
        <p:txBody>
          <a:bodyPr wrap="square">
            <a:spAutoFit/>
          </a:bodyPr>
          <a:lstStyle/>
          <a:p>
            <a:pPr algn="ctr"/>
            <a:r>
              <a:rPr lang="en-US" sz="1800">
                <a:solidFill>
                  <a:schemeClr val="accent1"/>
                </a:solidFill>
                <a:latin typeface="Arial Narrow" panose="020B0606020202030204" pitchFamily="34" charset="0"/>
              </a:rPr>
              <a:t>Anti-Corruption Layer</a:t>
            </a:r>
            <a:endParaRPr lang="en-US">
              <a:solidFill>
                <a:schemeClr val="accent1"/>
              </a:solidFill>
            </a:endParaRPr>
          </a:p>
        </p:txBody>
      </p:sp>
      <p:sp>
        <p:nvSpPr>
          <p:cNvPr id="23" name="Right Arrow 22">
            <a:extLst>
              <a:ext uri="{FF2B5EF4-FFF2-40B4-BE49-F238E27FC236}">
                <a16:creationId xmlns:a16="http://schemas.microsoft.com/office/drawing/2014/main" id="{273785AD-5D54-02AC-4F39-18A2B8C1C20E}"/>
              </a:ext>
            </a:extLst>
          </p:cNvPr>
          <p:cNvSpPr/>
          <p:nvPr/>
        </p:nvSpPr>
        <p:spPr>
          <a:xfrm flipH="1">
            <a:off x="3621558" y="3778935"/>
            <a:ext cx="562080" cy="1141379"/>
          </a:xfrm>
          <a:prstGeom prst="rightArrow">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3531324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466640-59AC-4E7D-98D0-006AB521361A}"/>
              </a:ext>
            </a:extLst>
          </p:cNvPr>
          <p:cNvSpPr>
            <a:spLocks noGrp="1"/>
          </p:cNvSpPr>
          <p:nvPr>
            <p:ph type="body" sz="quarter" idx="20"/>
          </p:nvPr>
        </p:nvSpPr>
        <p:spPr/>
        <p:txBody>
          <a:bodyPr/>
          <a:lstStyle/>
          <a:p>
            <a:r>
              <a:rPr lang="en-US"/>
              <a:t>How to design &amp; plan microservices</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Microservices present unique challenges that need to be addressed</a:t>
            </a:r>
          </a:p>
        </p:txBody>
      </p:sp>
      <p:sp>
        <p:nvSpPr>
          <p:cNvPr id="5" name="Rounded Rectangle 4">
            <a:extLst>
              <a:ext uri="{FF2B5EF4-FFF2-40B4-BE49-F238E27FC236}">
                <a16:creationId xmlns:a16="http://schemas.microsoft.com/office/drawing/2014/main" id="{7064860A-26D3-0944-6A19-2DF63C48E677}"/>
              </a:ext>
            </a:extLst>
          </p:cNvPr>
          <p:cNvSpPr/>
          <p:nvPr/>
        </p:nvSpPr>
        <p:spPr>
          <a:xfrm>
            <a:off x="753626" y="1187380"/>
            <a:ext cx="5064370" cy="2230734"/>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Getting started can be very challenging</a:t>
            </a:r>
          </a:p>
          <a:p>
            <a:pPr algn="ctr"/>
            <a:endParaRPr lang="en-US" sz="1100" b="1">
              <a:solidFill>
                <a:schemeClr val="bg1"/>
              </a:solidFill>
            </a:endParaRPr>
          </a:p>
          <a:p>
            <a:pPr algn="ctr"/>
            <a:r>
              <a:rPr lang="en-US" sz="1400">
                <a:solidFill>
                  <a:schemeClr val="bg1">
                    <a:lumMod val="75000"/>
                  </a:schemeClr>
                </a:solidFill>
              </a:rPr>
              <a:t>Open ended nature of a service presents design challenges</a:t>
            </a:r>
          </a:p>
          <a:p>
            <a:pPr algn="ctr"/>
            <a:endParaRPr lang="en-US" sz="1400">
              <a:solidFill>
                <a:schemeClr val="bg1">
                  <a:lumMod val="75000"/>
                </a:schemeClr>
              </a:solidFill>
            </a:endParaRPr>
          </a:p>
          <a:p>
            <a:pPr algn="ctr"/>
            <a:r>
              <a:rPr lang="en-US" sz="1400">
                <a:solidFill>
                  <a:schemeClr val="bg1">
                    <a:lumMod val="75000"/>
                  </a:schemeClr>
                </a:solidFill>
              </a:rPr>
              <a:t>Multiple consumption points requires more detailed planning</a:t>
            </a:r>
            <a:endParaRPr lang="en-US" b="1">
              <a:solidFill>
                <a:schemeClr val="bg1">
                  <a:lumMod val="75000"/>
                </a:schemeClr>
              </a:solidFill>
            </a:endParaRPr>
          </a:p>
        </p:txBody>
      </p:sp>
      <p:sp>
        <p:nvSpPr>
          <p:cNvPr id="7" name="Rounded Rectangle 6">
            <a:extLst>
              <a:ext uri="{FF2B5EF4-FFF2-40B4-BE49-F238E27FC236}">
                <a16:creationId xmlns:a16="http://schemas.microsoft.com/office/drawing/2014/main" id="{98C21541-3A8E-F129-617D-2CB659C49DF8}"/>
              </a:ext>
            </a:extLst>
          </p:cNvPr>
          <p:cNvSpPr/>
          <p:nvPr/>
        </p:nvSpPr>
        <p:spPr>
          <a:xfrm>
            <a:off x="6283995" y="1143000"/>
            <a:ext cx="5064370" cy="2230734"/>
          </a:xfrm>
          <a:prstGeom prst="roundRect">
            <a:avLst>
              <a:gd name="adj" fmla="val 6714"/>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Separation of development duties requires strong coordination amongst the team</a:t>
            </a:r>
          </a:p>
        </p:txBody>
      </p:sp>
      <p:sp>
        <p:nvSpPr>
          <p:cNvPr id="8" name="Rounded Rectangle 7">
            <a:extLst>
              <a:ext uri="{FF2B5EF4-FFF2-40B4-BE49-F238E27FC236}">
                <a16:creationId xmlns:a16="http://schemas.microsoft.com/office/drawing/2014/main" id="{C86906CB-3E8F-8B19-7A41-D9F8A2EB216C}"/>
              </a:ext>
            </a:extLst>
          </p:cNvPr>
          <p:cNvSpPr/>
          <p:nvPr/>
        </p:nvSpPr>
        <p:spPr>
          <a:xfrm>
            <a:off x="753626" y="3532833"/>
            <a:ext cx="5064370" cy="2483318"/>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Microservices act as independent parts which brings a new set of risks not seen with Monoliths</a:t>
            </a:r>
          </a:p>
        </p:txBody>
      </p:sp>
      <p:sp>
        <p:nvSpPr>
          <p:cNvPr id="9" name="Rounded Rectangle 8">
            <a:extLst>
              <a:ext uri="{FF2B5EF4-FFF2-40B4-BE49-F238E27FC236}">
                <a16:creationId xmlns:a16="http://schemas.microsoft.com/office/drawing/2014/main" id="{E3C7976B-96A2-A223-528E-EBF21CCE208E}"/>
              </a:ext>
            </a:extLst>
          </p:cNvPr>
          <p:cNvSpPr/>
          <p:nvPr/>
        </p:nvSpPr>
        <p:spPr>
          <a:xfrm>
            <a:off x="6283995" y="3525984"/>
            <a:ext cx="5064370" cy="2497015"/>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Skill and Resource Requirements may present a challenge</a:t>
            </a:r>
          </a:p>
          <a:p>
            <a:pPr algn="ctr"/>
            <a:endParaRPr lang="en-US" sz="1400">
              <a:solidFill>
                <a:schemeClr val="bg1"/>
              </a:solidFill>
            </a:endParaRPr>
          </a:p>
          <a:p>
            <a:pPr algn="ctr"/>
            <a:r>
              <a:rPr lang="en-US" sz="1400">
                <a:solidFill>
                  <a:schemeClr val="bg1">
                    <a:lumMod val="75000"/>
                  </a:schemeClr>
                </a:solidFill>
              </a:rPr>
              <a:t>Knowledge gaps may exist on a team that traditionally build monolithic products (e.g. HTTP, Cloud Design Patterns)</a:t>
            </a:r>
          </a:p>
          <a:p>
            <a:pPr algn="ctr"/>
            <a:endParaRPr lang="en-US" sz="1400">
              <a:solidFill>
                <a:schemeClr val="bg1">
                  <a:lumMod val="75000"/>
                </a:schemeClr>
              </a:solidFill>
            </a:endParaRPr>
          </a:p>
          <a:p>
            <a:pPr algn="ctr"/>
            <a:r>
              <a:rPr lang="en-US" sz="1400">
                <a:solidFill>
                  <a:schemeClr val="bg1">
                    <a:lumMod val="75000"/>
                  </a:schemeClr>
                </a:solidFill>
              </a:rPr>
              <a:t>Smaller teams may not see as much benefit as larger teams</a:t>
            </a:r>
          </a:p>
          <a:p>
            <a:pPr algn="ctr"/>
            <a:endParaRPr lang="en-US" sz="1400">
              <a:solidFill>
                <a:schemeClr val="bg1">
                  <a:lumMod val="75000"/>
                </a:schemeClr>
              </a:solidFill>
            </a:endParaRPr>
          </a:p>
          <a:p>
            <a:pPr algn="ctr"/>
            <a:r>
              <a:rPr lang="en-US" sz="1400">
                <a:solidFill>
                  <a:schemeClr val="bg1">
                    <a:lumMod val="75000"/>
                  </a:schemeClr>
                </a:solidFill>
              </a:rPr>
              <a:t>Smaller projects may not want to take on the overhead of developing a set of microservices</a:t>
            </a:r>
          </a:p>
        </p:txBody>
      </p:sp>
    </p:spTree>
    <p:extLst>
      <p:ext uri="{BB962C8B-B14F-4D97-AF65-F5344CB8AC3E}">
        <p14:creationId xmlns:p14="http://schemas.microsoft.com/office/powerpoint/2010/main" val="4228214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30607-3969-CF86-734D-9CD3840F5055}"/>
              </a:ext>
            </a:extLst>
          </p:cNvPr>
          <p:cNvSpPr>
            <a:spLocks noGrp="1"/>
          </p:cNvSpPr>
          <p:nvPr>
            <p:ph type="body" sz="quarter" idx="10"/>
          </p:nvPr>
        </p:nvSpPr>
        <p:spPr/>
        <p:txBody>
          <a:bodyPr>
            <a:normAutofit/>
          </a:bodyPr>
          <a:lstStyle/>
          <a:p>
            <a:pPr marL="285750" indent="-285750">
              <a:buFont typeface="Arial" panose="020B0604020202020204" pitchFamily="34" charset="0"/>
              <a:buChar char="•"/>
            </a:pPr>
            <a:r>
              <a:rPr lang="en-US"/>
              <a:t>Microservice codebases are generally separate from one another </a:t>
            </a:r>
            <a:endParaRPr lang="en-US">
              <a:cs typeface="Arial"/>
            </a:endParaRPr>
          </a:p>
          <a:p>
            <a:pPr marL="285750" indent="-285750">
              <a:buFont typeface="Arial" panose="020B0604020202020204" pitchFamily="34" charset="0"/>
              <a:buChar char="•"/>
            </a:pPr>
            <a:r>
              <a:rPr lang="en-US"/>
              <a:t>Highly detailed documentation and a common microservice framework goes a long way in helping a team work together</a:t>
            </a:r>
          </a:p>
          <a:p>
            <a:pPr marL="285750" indent="-285750">
              <a:buFont typeface="Arial" panose="020B0604020202020204" pitchFamily="34" charset="0"/>
              <a:buChar char="•"/>
            </a:pPr>
            <a:r>
              <a:rPr lang="en-US"/>
              <a:t>Automatically generated Swagger docs allow any future consumers of a service to understand what the service does and what’s required to use it</a:t>
            </a:r>
          </a:p>
          <a:p>
            <a:pPr marL="285750" indent="-285750">
              <a:buFont typeface="Arial" panose="020B0604020202020204" pitchFamily="34" charset="0"/>
              <a:buChar char="•"/>
            </a:pPr>
            <a:r>
              <a:rPr lang="en-US"/>
              <a:t>We’ve developed a documentation and Microservice framework to address many of the issues we experienced early on</a:t>
            </a:r>
          </a:p>
          <a:p>
            <a:pPr marL="466725" lvl="2" indent="-285750"/>
            <a:r>
              <a:rPr lang="en-US"/>
              <a:t>Stay tuned for a blog post detailing this</a:t>
            </a:r>
          </a:p>
          <a:p>
            <a:endParaRPr lang="en-US"/>
          </a:p>
        </p:txBody>
      </p:sp>
      <p:sp>
        <p:nvSpPr>
          <p:cNvPr id="9" name="Text Placeholder 8">
            <a:extLst>
              <a:ext uri="{FF2B5EF4-FFF2-40B4-BE49-F238E27FC236}">
                <a16:creationId xmlns:a16="http://schemas.microsoft.com/office/drawing/2014/main" id="{07964DD8-9010-4708-B609-F23774B9B39E}"/>
              </a:ext>
            </a:extLst>
          </p:cNvPr>
          <p:cNvSpPr>
            <a:spLocks noGrp="1"/>
          </p:cNvSpPr>
          <p:nvPr>
            <p:ph type="body" sz="quarter" idx="20"/>
          </p:nvPr>
        </p:nvSpPr>
        <p:spPr/>
        <p:txBody>
          <a:bodyPr/>
          <a:lstStyle/>
          <a:p>
            <a:r>
              <a:rPr lang="en-US"/>
              <a:t>How to design &amp; plan microservices</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latin typeface="Arial"/>
                <a:cs typeface="Arial"/>
              </a:rPr>
              <a:t>Microservices encourage and benefit from proper documentation and frameworks</a:t>
            </a:r>
          </a:p>
        </p:txBody>
      </p:sp>
      <p:pic>
        <p:nvPicPr>
          <p:cNvPr id="4" name="Picture 3">
            <a:extLst>
              <a:ext uri="{FF2B5EF4-FFF2-40B4-BE49-F238E27FC236}">
                <a16:creationId xmlns:a16="http://schemas.microsoft.com/office/drawing/2014/main" id="{D4307CBC-9CE3-199B-C9FE-F9C4D24E3383}"/>
              </a:ext>
            </a:extLst>
          </p:cNvPr>
          <p:cNvPicPr>
            <a:picLocks noChangeAspect="1"/>
          </p:cNvPicPr>
          <p:nvPr/>
        </p:nvPicPr>
        <p:blipFill>
          <a:blip r:embed="rId2"/>
          <a:stretch>
            <a:fillRect/>
          </a:stretch>
        </p:blipFill>
        <p:spPr>
          <a:xfrm>
            <a:off x="6210302" y="1478063"/>
            <a:ext cx="5483474" cy="2941239"/>
          </a:xfrm>
          <a:prstGeom prst="rect">
            <a:avLst/>
          </a:prstGeom>
          <a:ln>
            <a:solidFill>
              <a:schemeClr val="tx1"/>
            </a:solidFill>
          </a:ln>
        </p:spPr>
      </p:pic>
      <p:pic>
        <p:nvPicPr>
          <p:cNvPr id="5" name="Picture 4">
            <a:extLst>
              <a:ext uri="{FF2B5EF4-FFF2-40B4-BE49-F238E27FC236}">
                <a16:creationId xmlns:a16="http://schemas.microsoft.com/office/drawing/2014/main" id="{1AFED321-751D-4656-3A54-A7D0C029F135}"/>
              </a:ext>
            </a:extLst>
          </p:cNvPr>
          <p:cNvPicPr>
            <a:picLocks noChangeAspect="1"/>
          </p:cNvPicPr>
          <p:nvPr/>
        </p:nvPicPr>
        <p:blipFill>
          <a:blip r:embed="rId3"/>
          <a:stretch>
            <a:fillRect/>
          </a:stretch>
        </p:blipFill>
        <p:spPr>
          <a:xfrm>
            <a:off x="7560300" y="1960880"/>
            <a:ext cx="3991620" cy="4046889"/>
          </a:xfrm>
          <a:prstGeom prst="rect">
            <a:avLst/>
          </a:prstGeom>
          <a:ln>
            <a:solidFill>
              <a:schemeClr val="tx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1857814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BCC5A8-EC5B-4DC5-9798-C2421588D6BC}"/>
              </a:ext>
            </a:extLst>
          </p:cNvPr>
          <p:cNvSpPr>
            <a:spLocks noGrp="1"/>
          </p:cNvSpPr>
          <p:nvPr>
            <p:ph type="body" sz="quarter" idx="10"/>
          </p:nvPr>
        </p:nvSpPr>
        <p:spPr/>
        <p:txBody>
          <a:bodyPr/>
          <a:lstStyle/>
          <a:p>
            <a:r>
              <a:rPr lang="en-US"/>
              <a:t>01</a:t>
            </a:r>
          </a:p>
        </p:txBody>
      </p:sp>
      <p:sp>
        <p:nvSpPr>
          <p:cNvPr id="6" name="Text Placeholder 5">
            <a:extLst>
              <a:ext uri="{FF2B5EF4-FFF2-40B4-BE49-F238E27FC236}">
                <a16:creationId xmlns:a16="http://schemas.microsoft.com/office/drawing/2014/main" id="{ADA773F8-674B-4B40-A46D-49897771E9E2}"/>
              </a:ext>
            </a:extLst>
          </p:cNvPr>
          <p:cNvSpPr>
            <a:spLocks noGrp="1"/>
          </p:cNvSpPr>
          <p:nvPr>
            <p:ph type="body" sz="quarter" idx="11"/>
          </p:nvPr>
        </p:nvSpPr>
        <p:spPr/>
        <p:txBody>
          <a:bodyPr/>
          <a:lstStyle/>
          <a:p>
            <a:r>
              <a:rPr lang="en-US"/>
              <a:t>The challenge &amp; trade-off of a growing data science team</a:t>
            </a:r>
          </a:p>
        </p:txBody>
      </p:sp>
      <p:sp>
        <p:nvSpPr>
          <p:cNvPr id="7" name="Text Placeholder 6">
            <a:extLst>
              <a:ext uri="{FF2B5EF4-FFF2-40B4-BE49-F238E27FC236}">
                <a16:creationId xmlns:a16="http://schemas.microsoft.com/office/drawing/2014/main" id="{DAC7F24E-6B8C-4967-8516-471BD208F9CF}"/>
              </a:ext>
            </a:extLst>
          </p:cNvPr>
          <p:cNvSpPr>
            <a:spLocks noGrp="1"/>
          </p:cNvSpPr>
          <p:nvPr>
            <p:ph type="body" sz="quarter" idx="12"/>
          </p:nvPr>
        </p:nvSpPr>
        <p:spPr/>
        <p:txBody>
          <a:bodyPr/>
          <a:lstStyle/>
          <a:p>
            <a:r>
              <a:rPr lang="en-US"/>
              <a:t>02</a:t>
            </a:r>
          </a:p>
        </p:txBody>
      </p:sp>
      <p:sp>
        <p:nvSpPr>
          <p:cNvPr id="8" name="Text Placeholder 7">
            <a:extLst>
              <a:ext uri="{FF2B5EF4-FFF2-40B4-BE49-F238E27FC236}">
                <a16:creationId xmlns:a16="http://schemas.microsoft.com/office/drawing/2014/main" id="{5F5E7E84-D4FB-47AB-B491-19091CEA9319}"/>
              </a:ext>
            </a:extLst>
          </p:cNvPr>
          <p:cNvSpPr>
            <a:spLocks noGrp="1"/>
          </p:cNvSpPr>
          <p:nvPr>
            <p:ph type="body" sz="quarter" idx="13"/>
          </p:nvPr>
        </p:nvSpPr>
        <p:spPr/>
        <p:txBody>
          <a:bodyPr/>
          <a:lstStyle/>
          <a:p>
            <a:r>
              <a:rPr lang="en-US"/>
              <a:t>What are microservices?</a:t>
            </a:r>
          </a:p>
        </p:txBody>
      </p:sp>
      <p:sp>
        <p:nvSpPr>
          <p:cNvPr id="9" name="Text Placeholder 8">
            <a:extLst>
              <a:ext uri="{FF2B5EF4-FFF2-40B4-BE49-F238E27FC236}">
                <a16:creationId xmlns:a16="http://schemas.microsoft.com/office/drawing/2014/main" id="{10E34139-8041-4EBE-9966-9628AD818F54}"/>
              </a:ext>
            </a:extLst>
          </p:cNvPr>
          <p:cNvSpPr>
            <a:spLocks noGrp="1"/>
          </p:cNvSpPr>
          <p:nvPr>
            <p:ph type="body" sz="quarter" idx="14"/>
          </p:nvPr>
        </p:nvSpPr>
        <p:spPr/>
        <p:txBody>
          <a:bodyPr/>
          <a:lstStyle/>
          <a:p>
            <a:r>
              <a:rPr lang="en-US"/>
              <a:t>03</a:t>
            </a:r>
          </a:p>
        </p:txBody>
      </p:sp>
      <p:sp>
        <p:nvSpPr>
          <p:cNvPr id="10" name="Text Placeholder 9">
            <a:extLst>
              <a:ext uri="{FF2B5EF4-FFF2-40B4-BE49-F238E27FC236}">
                <a16:creationId xmlns:a16="http://schemas.microsoft.com/office/drawing/2014/main" id="{3FCD5091-10C5-4C3E-B960-A3626B69EB46}"/>
              </a:ext>
            </a:extLst>
          </p:cNvPr>
          <p:cNvSpPr>
            <a:spLocks noGrp="1"/>
          </p:cNvSpPr>
          <p:nvPr>
            <p:ph type="body" sz="quarter" idx="15"/>
          </p:nvPr>
        </p:nvSpPr>
        <p:spPr/>
        <p:txBody>
          <a:bodyPr/>
          <a:lstStyle/>
          <a:p>
            <a:r>
              <a:rPr lang="en-US"/>
              <a:t>Hello World!</a:t>
            </a:r>
            <a:br>
              <a:rPr lang="en-US"/>
            </a:br>
            <a:r>
              <a:rPr lang="en-US"/>
              <a:t>A simple example of microservices</a:t>
            </a:r>
          </a:p>
        </p:txBody>
      </p:sp>
      <p:sp>
        <p:nvSpPr>
          <p:cNvPr id="11" name="Text Placeholder 10">
            <a:extLst>
              <a:ext uri="{FF2B5EF4-FFF2-40B4-BE49-F238E27FC236}">
                <a16:creationId xmlns:a16="http://schemas.microsoft.com/office/drawing/2014/main" id="{5005448E-5E83-4978-A90F-FA53B871A8AE}"/>
              </a:ext>
            </a:extLst>
          </p:cNvPr>
          <p:cNvSpPr>
            <a:spLocks noGrp="1"/>
          </p:cNvSpPr>
          <p:nvPr>
            <p:ph type="body" sz="quarter" idx="16"/>
          </p:nvPr>
        </p:nvSpPr>
        <p:spPr/>
        <p:txBody>
          <a:bodyPr/>
          <a:lstStyle/>
          <a:p>
            <a:r>
              <a:rPr lang="en-US"/>
              <a:t>04</a:t>
            </a:r>
          </a:p>
        </p:txBody>
      </p:sp>
      <p:sp>
        <p:nvSpPr>
          <p:cNvPr id="12" name="Text Placeholder 11">
            <a:extLst>
              <a:ext uri="{FF2B5EF4-FFF2-40B4-BE49-F238E27FC236}">
                <a16:creationId xmlns:a16="http://schemas.microsoft.com/office/drawing/2014/main" id="{BA5730DA-2314-4F1F-9F39-F6FDEDF8D9A9}"/>
              </a:ext>
            </a:extLst>
          </p:cNvPr>
          <p:cNvSpPr>
            <a:spLocks noGrp="1"/>
          </p:cNvSpPr>
          <p:nvPr>
            <p:ph type="body" sz="quarter" idx="17"/>
          </p:nvPr>
        </p:nvSpPr>
        <p:spPr/>
        <p:txBody>
          <a:bodyPr/>
          <a:lstStyle/>
          <a:p>
            <a:r>
              <a:rPr lang="en-US"/>
              <a:t>How to design and plan microservices</a:t>
            </a:r>
          </a:p>
        </p:txBody>
      </p:sp>
      <p:sp>
        <p:nvSpPr>
          <p:cNvPr id="4" name="Title 3">
            <a:extLst>
              <a:ext uri="{FF2B5EF4-FFF2-40B4-BE49-F238E27FC236}">
                <a16:creationId xmlns:a16="http://schemas.microsoft.com/office/drawing/2014/main" id="{5EE7785A-1DB3-4D5E-B24A-6E74CED85E90}"/>
              </a:ext>
            </a:extLst>
          </p:cNvPr>
          <p:cNvSpPr>
            <a:spLocks noGrp="1"/>
          </p:cNvSpPr>
          <p:nvPr>
            <p:ph type="title"/>
          </p:nvPr>
        </p:nvSpPr>
        <p:spPr/>
        <p:txBody>
          <a:bodyPr/>
          <a:lstStyle/>
          <a:p>
            <a:r>
              <a:rPr lang="en-US"/>
              <a:t>Today’s discussion</a:t>
            </a:r>
          </a:p>
        </p:txBody>
      </p:sp>
      <p:sp>
        <p:nvSpPr>
          <p:cNvPr id="21" name="Text Placeholder 20">
            <a:extLst>
              <a:ext uri="{FF2B5EF4-FFF2-40B4-BE49-F238E27FC236}">
                <a16:creationId xmlns:a16="http://schemas.microsoft.com/office/drawing/2014/main" id="{08B75D4B-88EB-4F0A-8CAF-A749CE7B6069}"/>
              </a:ext>
            </a:extLst>
          </p:cNvPr>
          <p:cNvSpPr>
            <a:spLocks noGrp="1"/>
          </p:cNvSpPr>
          <p:nvPr>
            <p:ph type="body" sz="quarter" idx="26"/>
          </p:nvPr>
        </p:nvSpPr>
        <p:spPr/>
        <p:txBody>
          <a:bodyPr/>
          <a:lstStyle/>
          <a:p>
            <a:r>
              <a:rPr lang="en-US"/>
              <a:t>Making Microservices a part of your team</a:t>
            </a:r>
          </a:p>
        </p:txBody>
      </p:sp>
      <p:sp>
        <p:nvSpPr>
          <p:cNvPr id="22" name="Text Placeholder 21">
            <a:extLst>
              <a:ext uri="{FF2B5EF4-FFF2-40B4-BE49-F238E27FC236}">
                <a16:creationId xmlns:a16="http://schemas.microsoft.com/office/drawing/2014/main" id="{7911968A-7C62-4CA0-AEDC-1156C23E22D2}"/>
              </a:ext>
            </a:extLst>
          </p:cNvPr>
          <p:cNvSpPr>
            <a:spLocks noGrp="1"/>
          </p:cNvSpPr>
          <p:nvPr>
            <p:ph type="body" sz="quarter" idx="27"/>
          </p:nvPr>
        </p:nvSpPr>
        <p:spPr/>
        <p:txBody>
          <a:bodyPr/>
          <a:lstStyle/>
          <a:p>
            <a:r>
              <a:rPr lang="en-US"/>
              <a:t>05</a:t>
            </a:r>
          </a:p>
        </p:txBody>
      </p:sp>
      <p:sp>
        <p:nvSpPr>
          <p:cNvPr id="23" name="Text Placeholder 22">
            <a:extLst>
              <a:ext uri="{FF2B5EF4-FFF2-40B4-BE49-F238E27FC236}">
                <a16:creationId xmlns:a16="http://schemas.microsoft.com/office/drawing/2014/main" id="{70C5F1BF-8178-40D5-A917-148BDEB5B3B6}"/>
              </a:ext>
            </a:extLst>
          </p:cNvPr>
          <p:cNvSpPr>
            <a:spLocks noGrp="1"/>
          </p:cNvSpPr>
          <p:nvPr>
            <p:ph type="body" sz="quarter" idx="28"/>
          </p:nvPr>
        </p:nvSpPr>
        <p:spPr/>
        <p:txBody>
          <a:bodyPr/>
          <a:lstStyle/>
          <a:p>
            <a:r>
              <a:rPr lang="en-US"/>
              <a:t>Microservices in action: demo of KODA app</a:t>
            </a:r>
          </a:p>
        </p:txBody>
      </p:sp>
      <p:sp>
        <p:nvSpPr>
          <p:cNvPr id="24" name="Text Placeholder 23">
            <a:extLst>
              <a:ext uri="{FF2B5EF4-FFF2-40B4-BE49-F238E27FC236}">
                <a16:creationId xmlns:a16="http://schemas.microsoft.com/office/drawing/2014/main" id="{9698230E-56C7-42AE-9C5E-0DDCE1937396}"/>
              </a:ext>
            </a:extLst>
          </p:cNvPr>
          <p:cNvSpPr>
            <a:spLocks noGrp="1"/>
          </p:cNvSpPr>
          <p:nvPr>
            <p:ph type="body" sz="quarter" idx="29"/>
          </p:nvPr>
        </p:nvSpPr>
        <p:spPr/>
        <p:txBody>
          <a:bodyPr/>
          <a:lstStyle/>
          <a:p>
            <a:r>
              <a:rPr lang="en-US"/>
              <a:t>06</a:t>
            </a:r>
          </a:p>
        </p:txBody>
      </p:sp>
      <p:sp>
        <p:nvSpPr>
          <p:cNvPr id="25" name="Text Placeholder 24">
            <a:extLst>
              <a:ext uri="{FF2B5EF4-FFF2-40B4-BE49-F238E27FC236}">
                <a16:creationId xmlns:a16="http://schemas.microsoft.com/office/drawing/2014/main" id="{58B00F71-7CF7-45DF-9CB1-FF133F568147}"/>
              </a:ext>
            </a:extLst>
          </p:cNvPr>
          <p:cNvSpPr>
            <a:spLocks noGrp="1"/>
          </p:cNvSpPr>
          <p:nvPr>
            <p:ph type="body" sz="quarter" idx="30"/>
          </p:nvPr>
        </p:nvSpPr>
        <p:spPr/>
        <p:txBody>
          <a:bodyPr/>
          <a:lstStyle/>
          <a:p>
            <a:r>
              <a:rPr lang="en-US"/>
              <a:t>Recap</a:t>
            </a:r>
          </a:p>
        </p:txBody>
      </p:sp>
      <p:pic>
        <p:nvPicPr>
          <p:cNvPr id="4098" name="Picture 1">
            <a:extLst>
              <a:ext uri="{FF2B5EF4-FFF2-40B4-BE49-F238E27FC236}">
                <a16:creationId xmlns:a16="http://schemas.microsoft.com/office/drawing/2014/main" id="{8DFA37B9-E24A-477A-AC8A-4BF3A2FF78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0473" y="4366894"/>
            <a:ext cx="1544385" cy="167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DAF7ECC-2347-4BAD-BF49-C653BE7899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828"/>
          <a:stretch/>
        </p:blipFill>
        <p:spPr>
          <a:xfrm>
            <a:off x="2310904" y="4366893"/>
            <a:ext cx="1544661" cy="1673352"/>
          </a:xfrm>
          <a:prstGeom prst="rect">
            <a:avLst/>
          </a:prstGeom>
        </p:spPr>
      </p:pic>
      <p:sp>
        <p:nvSpPr>
          <p:cNvPr id="13" name="TextBox 12">
            <a:extLst>
              <a:ext uri="{FF2B5EF4-FFF2-40B4-BE49-F238E27FC236}">
                <a16:creationId xmlns:a16="http://schemas.microsoft.com/office/drawing/2014/main" id="{AA1E4095-0208-4BC5-AC84-2EF66D9EA545}"/>
              </a:ext>
            </a:extLst>
          </p:cNvPr>
          <p:cNvSpPr txBox="1"/>
          <p:nvPr/>
        </p:nvSpPr>
        <p:spPr>
          <a:xfrm>
            <a:off x="4022748" y="4732715"/>
            <a:ext cx="2336800" cy="1134685"/>
          </a:xfrm>
          <a:prstGeom prst="rect">
            <a:avLst/>
          </a:prstGeom>
        </p:spPr>
        <p:txBody>
          <a:bodyPr vert="horz" wrap="square" lIns="0" tIns="0" rIns="0" bIns="0" rtlCol="0" anchor="t" anchorCtr="0">
            <a:noAutofit/>
          </a:bodyPr>
          <a:lstStyle/>
          <a:p>
            <a:pPr algn="l">
              <a:spcAft>
                <a:spcPts val="600"/>
              </a:spcAft>
            </a:pPr>
            <a:r>
              <a:rPr lang="en-US" sz="1500" b="1">
                <a:solidFill>
                  <a:schemeClr val="bg1"/>
                </a:solidFill>
              </a:rPr>
              <a:t>Tom Schenk Jr.</a:t>
            </a:r>
            <a:br>
              <a:rPr lang="en-US" sz="1500" b="1">
                <a:solidFill>
                  <a:schemeClr val="bg1"/>
                </a:solidFill>
              </a:rPr>
            </a:br>
            <a:r>
              <a:rPr lang="en-US" sz="1500">
                <a:solidFill>
                  <a:schemeClr val="bg1"/>
                </a:solidFill>
              </a:rPr>
              <a:t>Managing Director</a:t>
            </a:r>
          </a:p>
          <a:p>
            <a:pPr algn="l">
              <a:spcAft>
                <a:spcPts val="600"/>
              </a:spcAft>
            </a:pPr>
            <a:r>
              <a:rPr lang="en-US" sz="1500">
                <a:solidFill>
                  <a:schemeClr val="bg1"/>
                </a:solidFill>
              </a:rPr>
              <a:t>Fulcrum Analytics</a:t>
            </a:r>
            <a:br>
              <a:rPr lang="en-US" sz="1500">
                <a:solidFill>
                  <a:schemeClr val="bg1"/>
                </a:solidFill>
              </a:rPr>
            </a:br>
            <a:r>
              <a:rPr lang="en-US" sz="1500">
                <a:solidFill>
                  <a:schemeClr val="bg1"/>
                </a:solidFill>
              </a:rPr>
              <a:t>tschenk@kpmg.com</a:t>
            </a:r>
          </a:p>
        </p:txBody>
      </p:sp>
      <p:sp>
        <p:nvSpPr>
          <p:cNvPr id="20" name="TextBox 19">
            <a:extLst>
              <a:ext uri="{FF2B5EF4-FFF2-40B4-BE49-F238E27FC236}">
                <a16:creationId xmlns:a16="http://schemas.microsoft.com/office/drawing/2014/main" id="{9C99519C-8975-41C9-9FD9-08768A18F31D}"/>
              </a:ext>
            </a:extLst>
          </p:cNvPr>
          <p:cNvSpPr txBox="1"/>
          <p:nvPr/>
        </p:nvSpPr>
        <p:spPr>
          <a:xfrm>
            <a:off x="8444176" y="4732715"/>
            <a:ext cx="2336800" cy="1134685"/>
          </a:xfrm>
          <a:prstGeom prst="rect">
            <a:avLst/>
          </a:prstGeom>
        </p:spPr>
        <p:txBody>
          <a:bodyPr vert="horz" wrap="square" lIns="0" tIns="0" rIns="0" bIns="0" rtlCol="0" anchor="t" anchorCtr="0">
            <a:noAutofit/>
          </a:bodyPr>
          <a:lstStyle/>
          <a:p>
            <a:pPr algn="l">
              <a:spcAft>
                <a:spcPts val="600"/>
              </a:spcAft>
            </a:pPr>
            <a:r>
              <a:rPr lang="en-US" sz="1500" b="1">
                <a:solidFill>
                  <a:schemeClr val="bg1"/>
                </a:solidFill>
              </a:rPr>
              <a:t>Bejan Sadeghian</a:t>
            </a:r>
            <a:br>
              <a:rPr lang="en-US" sz="1500" b="1">
                <a:solidFill>
                  <a:schemeClr val="bg1"/>
                </a:solidFill>
              </a:rPr>
            </a:br>
            <a:r>
              <a:rPr lang="en-US" sz="1500">
                <a:solidFill>
                  <a:schemeClr val="bg1"/>
                </a:solidFill>
              </a:rPr>
              <a:t>Director</a:t>
            </a:r>
          </a:p>
          <a:p>
            <a:pPr algn="l">
              <a:spcAft>
                <a:spcPts val="600"/>
              </a:spcAft>
            </a:pPr>
            <a:r>
              <a:rPr lang="en-US" sz="1500">
                <a:solidFill>
                  <a:schemeClr val="bg1"/>
                </a:solidFill>
              </a:rPr>
              <a:t>Fulcrum Analytics</a:t>
            </a:r>
            <a:br>
              <a:rPr lang="en-US" sz="1500">
                <a:solidFill>
                  <a:schemeClr val="bg1"/>
                </a:solidFill>
              </a:rPr>
            </a:br>
            <a:r>
              <a:rPr lang="en-US" sz="1500">
                <a:solidFill>
                  <a:schemeClr val="bg1"/>
                </a:solidFill>
              </a:rPr>
              <a:t>bsadeghian@kpmg.com</a:t>
            </a:r>
          </a:p>
        </p:txBody>
      </p:sp>
      <p:sp>
        <p:nvSpPr>
          <p:cNvPr id="2" name="TextBox 1">
            <a:extLst>
              <a:ext uri="{FF2B5EF4-FFF2-40B4-BE49-F238E27FC236}">
                <a16:creationId xmlns:a16="http://schemas.microsoft.com/office/drawing/2014/main" id="{9D7270C9-5868-BA85-1A95-3203D09D90E3}"/>
              </a:ext>
            </a:extLst>
          </p:cNvPr>
          <p:cNvSpPr txBox="1"/>
          <p:nvPr/>
        </p:nvSpPr>
        <p:spPr>
          <a:xfrm>
            <a:off x="5978769" y="1507253"/>
            <a:ext cx="0" cy="0"/>
          </a:xfrm>
          <a:prstGeom prst="rect">
            <a:avLst/>
          </a:prstGeom>
        </p:spPr>
        <p:txBody>
          <a:bodyPr vert="horz" wrap="none" lIns="0" tIns="0" rIns="0" bIns="0" rtlCol="0" anchor="t" anchorCtr="0">
            <a:noAutofit/>
          </a:bodyPr>
          <a:lstStyle/>
          <a:p>
            <a:pPr algn="l">
              <a:spcAft>
                <a:spcPts val="600"/>
              </a:spcAft>
            </a:pPr>
            <a:endParaRPr lang="en-US" sz="1500" b="1">
              <a:solidFill>
                <a:schemeClr val="tx2"/>
              </a:solidFill>
            </a:endParaRPr>
          </a:p>
        </p:txBody>
      </p:sp>
    </p:spTree>
    <p:extLst>
      <p:ext uri="{BB962C8B-B14F-4D97-AF65-F5344CB8AC3E}">
        <p14:creationId xmlns:p14="http://schemas.microsoft.com/office/powerpoint/2010/main" val="4126830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466640-59AC-4E7D-98D0-006AB521361A}"/>
              </a:ext>
            </a:extLst>
          </p:cNvPr>
          <p:cNvSpPr>
            <a:spLocks noGrp="1"/>
          </p:cNvSpPr>
          <p:nvPr>
            <p:ph type="body" sz="quarter" idx="20"/>
          </p:nvPr>
        </p:nvSpPr>
        <p:spPr/>
        <p:txBody>
          <a:bodyPr/>
          <a:lstStyle/>
          <a:p>
            <a:r>
              <a:rPr lang="en-US"/>
              <a:t>How to design &amp; plan microservices</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Microservices present unique challenges that need to be addressed</a:t>
            </a:r>
          </a:p>
        </p:txBody>
      </p:sp>
      <p:sp>
        <p:nvSpPr>
          <p:cNvPr id="5" name="Rounded Rectangle 4">
            <a:extLst>
              <a:ext uri="{FF2B5EF4-FFF2-40B4-BE49-F238E27FC236}">
                <a16:creationId xmlns:a16="http://schemas.microsoft.com/office/drawing/2014/main" id="{7064860A-26D3-0944-6A19-2DF63C48E677}"/>
              </a:ext>
            </a:extLst>
          </p:cNvPr>
          <p:cNvSpPr/>
          <p:nvPr/>
        </p:nvSpPr>
        <p:spPr>
          <a:xfrm>
            <a:off x="753626" y="1187380"/>
            <a:ext cx="5064370" cy="2230734"/>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Getting started can be very challenging</a:t>
            </a:r>
          </a:p>
          <a:p>
            <a:pPr algn="ctr"/>
            <a:endParaRPr lang="en-US" sz="1100" b="1">
              <a:solidFill>
                <a:schemeClr val="bg1"/>
              </a:solidFill>
            </a:endParaRPr>
          </a:p>
          <a:p>
            <a:pPr algn="ctr"/>
            <a:r>
              <a:rPr lang="en-US" sz="1400">
                <a:solidFill>
                  <a:schemeClr val="bg1">
                    <a:lumMod val="75000"/>
                  </a:schemeClr>
                </a:solidFill>
              </a:rPr>
              <a:t>Open ended nature of a service presents design challenges</a:t>
            </a:r>
          </a:p>
          <a:p>
            <a:pPr algn="ctr"/>
            <a:endParaRPr lang="en-US" sz="1400">
              <a:solidFill>
                <a:schemeClr val="bg1">
                  <a:lumMod val="75000"/>
                </a:schemeClr>
              </a:solidFill>
            </a:endParaRPr>
          </a:p>
          <a:p>
            <a:pPr algn="ctr"/>
            <a:r>
              <a:rPr lang="en-US" sz="1400">
                <a:solidFill>
                  <a:schemeClr val="bg1">
                    <a:lumMod val="75000"/>
                  </a:schemeClr>
                </a:solidFill>
              </a:rPr>
              <a:t>Multiple consumption points requires more detailed planning</a:t>
            </a:r>
            <a:endParaRPr lang="en-US" b="1">
              <a:solidFill>
                <a:schemeClr val="bg1">
                  <a:lumMod val="75000"/>
                </a:schemeClr>
              </a:solidFill>
            </a:endParaRPr>
          </a:p>
        </p:txBody>
      </p:sp>
      <p:sp>
        <p:nvSpPr>
          <p:cNvPr id="7" name="Rounded Rectangle 6">
            <a:extLst>
              <a:ext uri="{FF2B5EF4-FFF2-40B4-BE49-F238E27FC236}">
                <a16:creationId xmlns:a16="http://schemas.microsoft.com/office/drawing/2014/main" id="{98C21541-3A8E-F129-617D-2CB659C49DF8}"/>
              </a:ext>
            </a:extLst>
          </p:cNvPr>
          <p:cNvSpPr/>
          <p:nvPr/>
        </p:nvSpPr>
        <p:spPr>
          <a:xfrm>
            <a:off x="6283995" y="1143000"/>
            <a:ext cx="5064370" cy="2230734"/>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Separation of development duties requires strong coordination amongst the team</a:t>
            </a:r>
          </a:p>
        </p:txBody>
      </p:sp>
      <p:sp>
        <p:nvSpPr>
          <p:cNvPr id="8" name="Rounded Rectangle 7">
            <a:extLst>
              <a:ext uri="{FF2B5EF4-FFF2-40B4-BE49-F238E27FC236}">
                <a16:creationId xmlns:a16="http://schemas.microsoft.com/office/drawing/2014/main" id="{C86906CB-3E8F-8B19-7A41-D9F8A2EB216C}"/>
              </a:ext>
            </a:extLst>
          </p:cNvPr>
          <p:cNvSpPr/>
          <p:nvPr/>
        </p:nvSpPr>
        <p:spPr>
          <a:xfrm>
            <a:off x="753626" y="3532833"/>
            <a:ext cx="5064370" cy="2483318"/>
          </a:xfrm>
          <a:prstGeom prst="roundRect">
            <a:avLst>
              <a:gd name="adj" fmla="val 6714"/>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Microservices act as independent parts which brings a new set of risks not seen with Monoliths</a:t>
            </a:r>
          </a:p>
        </p:txBody>
      </p:sp>
      <p:sp>
        <p:nvSpPr>
          <p:cNvPr id="9" name="Rounded Rectangle 8">
            <a:extLst>
              <a:ext uri="{FF2B5EF4-FFF2-40B4-BE49-F238E27FC236}">
                <a16:creationId xmlns:a16="http://schemas.microsoft.com/office/drawing/2014/main" id="{E3C7976B-96A2-A223-528E-EBF21CCE208E}"/>
              </a:ext>
            </a:extLst>
          </p:cNvPr>
          <p:cNvSpPr/>
          <p:nvPr/>
        </p:nvSpPr>
        <p:spPr>
          <a:xfrm>
            <a:off x="6283995" y="3525984"/>
            <a:ext cx="5064370" cy="2497015"/>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Skill and Resource Requirements may present a challenge</a:t>
            </a:r>
          </a:p>
          <a:p>
            <a:pPr algn="ctr"/>
            <a:endParaRPr lang="en-US" sz="1400">
              <a:solidFill>
                <a:schemeClr val="bg1"/>
              </a:solidFill>
            </a:endParaRPr>
          </a:p>
          <a:p>
            <a:pPr algn="ctr"/>
            <a:r>
              <a:rPr lang="en-US" sz="1400">
                <a:solidFill>
                  <a:schemeClr val="bg1">
                    <a:lumMod val="75000"/>
                  </a:schemeClr>
                </a:solidFill>
              </a:rPr>
              <a:t>Knowledge gaps may exist on a team that traditionally build monolithic products (e.g. HTTP, Cloud Design Patterns)</a:t>
            </a:r>
          </a:p>
          <a:p>
            <a:pPr algn="ctr"/>
            <a:endParaRPr lang="en-US" sz="1400">
              <a:solidFill>
                <a:schemeClr val="bg1">
                  <a:lumMod val="75000"/>
                </a:schemeClr>
              </a:solidFill>
            </a:endParaRPr>
          </a:p>
          <a:p>
            <a:pPr algn="ctr"/>
            <a:r>
              <a:rPr lang="en-US" sz="1400">
                <a:solidFill>
                  <a:schemeClr val="bg1">
                    <a:lumMod val="75000"/>
                  </a:schemeClr>
                </a:solidFill>
              </a:rPr>
              <a:t>Smaller teams may not see as much benefit as larger teams</a:t>
            </a:r>
          </a:p>
          <a:p>
            <a:pPr algn="ctr"/>
            <a:endParaRPr lang="en-US" sz="1400">
              <a:solidFill>
                <a:schemeClr val="bg1">
                  <a:lumMod val="75000"/>
                </a:schemeClr>
              </a:solidFill>
            </a:endParaRPr>
          </a:p>
          <a:p>
            <a:pPr algn="ctr"/>
            <a:r>
              <a:rPr lang="en-US" sz="1400">
                <a:solidFill>
                  <a:schemeClr val="bg1">
                    <a:lumMod val="75000"/>
                  </a:schemeClr>
                </a:solidFill>
              </a:rPr>
              <a:t>Smaller projects may not want to take on the overhead of developing a set of microservices</a:t>
            </a:r>
          </a:p>
        </p:txBody>
      </p:sp>
    </p:spTree>
    <p:extLst>
      <p:ext uri="{BB962C8B-B14F-4D97-AF65-F5344CB8AC3E}">
        <p14:creationId xmlns:p14="http://schemas.microsoft.com/office/powerpoint/2010/main" val="2834127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30607-3969-CF86-734D-9CD3840F5055}"/>
              </a:ext>
            </a:extLst>
          </p:cNvPr>
          <p:cNvSpPr>
            <a:spLocks noGrp="1"/>
          </p:cNvSpPr>
          <p:nvPr>
            <p:ph type="body" sz="quarter" idx="10"/>
          </p:nvPr>
        </p:nvSpPr>
        <p:spPr/>
        <p:txBody>
          <a:bodyPr>
            <a:normAutofit/>
          </a:bodyPr>
          <a:lstStyle/>
          <a:p>
            <a:pPr marL="285750" indent="-285750">
              <a:buFont typeface="Arial" panose="020B0604020202020204" pitchFamily="34" charset="0"/>
              <a:buChar char="•"/>
            </a:pPr>
            <a:r>
              <a:rPr lang="en-US"/>
              <a:t>Because microservices are designed to be reusable, making a breaking change could have a wide impact</a:t>
            </a:r>
          </a:p>
          <a:p>
            <a:pPr marL="285750" lvl="1" indent="-285750">
              <a:buFont typeface="Arial" panose="020B0604020202020204" pitchFamily="34" charset="0"/>
              <a:buChar char="•"/>
            </a:pPr>
            <a:r>
              <a:rPr lang="en-US"/>
              <a:t>Regular testing becomes very critical both at changepoints and to watch for regression</a:t>
            </a:r>
          </a:p>
          <a:p>
            <a:pPr marL="285750" indent="-285750">
              <a:buFont typeface="Arial" panose="020B0604020202020204" pitchFamily="34" charset="0"/>
              <a:buChar char="•"/>
            </a:pPr>
            <a:r>
              <a:rPr lang="en-US"/>
              <a:t>An advantage to having services in the form of RESTful APIs is the ability to perform functional and regression testing regularly </a:t>
            </a:r>
          </a:p>
          <a:p>
            <a:pPr marL="285750" indent="-285750">
              <a:buFont typeface="Arial" panose="020B0604020202020204" pitchFamily="34" charset="0"/>
              <a:buChar char="•"/>
            </a:pPr>
            <a:r>
              <a:rPr lang="en-US"/>
              <a:t>We use Postman to create and collaborate on our project test collections</a:t>
            </a:r>
          </a:p>
          <a:p>
            <a:pPr marL="466725" lvl="2" indent="-285750"/>
            <a:r>
              <a:rPr lang="en-US"/>
              <a:t>Recommend including Schema tests</a:t>
            </a:r>
          </a:p>
          <a:p>
            <a:pPr lvl="1"/>
            <a:endParaRPr lang="en-US"/>
          </a:p>
        </p:txBody>
      </p:sp>
      <p:sp>
        <p:nvSpPr>
          <p:cNvPr id="4" name="Text Placeholder 3">
            <a:extLst>
              <a:ext uri="{FF2B5EF4-FFF2-40B4-BE49-F238E27FC236}">
                <a16:creationId xmlns:a16="http://schemas.microsoft.com/office/drawing/2014/main" id="{F51FB3F0-B588-453E-B5C1-4D03624AC2C1}"/>
              </a:ext>
            </a:extLst>
          </p:cNvPr>
          <p:cNvSpPr>
            <a:spLocks noGrp="1"/>
          </p:cNvSpPr>
          <p:nvPr>
            <p:ph type="body" sz="quarter" idx="20"/>
          </p:nvPr>
        </p:nvSpPr>
        <p:spPr/>
        <p:txBody>
          <a:bodyPr/>
          <a:lstStyle/>
          <a:p>
            <a:r>
              <a:rPr lang="en-US"/>
              <a:t>How to design &amp; plan microservices</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Functional and Regression Testing</a:t>
            </a:r>
          </a:p>
        </p:txBody>
      </p:sp>
      <p:pic>
        <p:nvPicPr>
          <p:cNvPr id="7" name="Chart Placeholder 6">
            <a:extLst>
              <a:ext uri="{FF2B5EF4-FFF2-40B4-BE49-F238E27FC236}">
                <a16:creationId xmlns:a16="http://schemas.microsoft.com/office/drawing/2014/main" id="{09784483-D565-4E48-9F8B-549867E7D232}"/>
              </a:ext>
            </a:extLst>
          </p:cNvPr>
          <p:cNvPicPr>
            <a:picLocks noGrp="1" noChangeAspect="1"/>
          </p:cNvPicPr>
          <p:nvPr>
            <p:ph type="chart" sz="quarter" idx="13"/>
          </p:nvPr>
        </p:nvPicPr>
        <p:blipFill>
          <a:blip r:embed="rId2"/>
          <a:stretch>
            <a:fillRect/>
          </a:stretch>
        </p:blipFill>
        <p:spPr>
          <a:xfrm>
            <a:off x="6481161" y="1676400"/>
            <a:ext cx="4955791" cy="4200525"/>
          </a:xfrm>
          <a:prstGeom prst="rect">
            <a:avLst/>
          </a:prstGeom>
          <a:ln>
            <a:solidFill>
              <a:schemeClr val="tx1"/>
            </a:solidFill>
          </a:ln>
        </p:spPr>
      </p:pic>
    </p:spTree>
    <p:extLst>
      <p:ext uri="{BB962C8B-B14F-4D97-AF65-F5344CB8AC3E}">
        <p14:creationId xmlns:p14="http://schemas.microsoft.com/office/powerpoint/2010/main" val="197474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466640-59AC-4E7D-98D0-006AB521361A}"/>
              </a:ext>
            </a:extLst>
          </p:cNvPr>
          <p:cNvSpPr>
            <a:spLocks noGrp="1"/>
          </p:cNvSpPr>
          <p:nvPr>
            <p:ph type="body" sz="quarter" idx="20"/>
          </p:nvPr>
        </p:nvSpPr>
        <p:spPr/>
        <p:txBody>
          <a:bodyPr/>
          <a:lstStyle/>
          <a:p>
            <a:r>
              <a:rPr lang="en-US"/>
              <a:t>How to design &amp; plan microservices</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Microservices present unique challenges that need to be addressed</a:t>
            </a:r>
          </a:p>
        </p:txBody>
      </p:sp>
      <p:sp>
        <p:nvSpPr>
          <p:cNvPr id="5" name="Rounded Rectangle 4">
            <a:extLst>
              <a:ext uri="{FF2B5EF4-FFF2-40B4-BE49-F238E27FC236}">
                <a16:creationId xmlns:a16="http://schemas.microsoft.com/office/drawing/2014/main" id="{7064860A-26D3-0944-6A19-2DF63C48E677}"/>
              </a:ext>
            </a:extLst>
          </p:cNvPr>
          <p:cNvSpPr/>
          <p:nvPr/>
        </p:nvSpPr>
        <p:spPr>
          <a:xfrm>
            <a:off x="753626" y="1187380"/>
            <a:ext cx="5064370" cy="2230734"/>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Getting started can be very challenging</a:t>
            </a:r>
          </a:p>
          <a:p>
            <a:pPr algn="ctr"/>
            <a:endParaRPr lang="en-US" sz="1100" b="1">
              <a:solidFill>
                <a:schemeClr val="bg1"/>
              </a:solidFill>
            </a:endParaRPr>
          </a:p>
          <a:p>
            <a:pPr algn="ctr"/>
            <a:r>
              <a:rPr lang="en-US" sz="1400">
                <a:solidFill>
                  <a:schemeClr val="bg1">
                    <a:lumMod val="75000"/>
                  </a:schemeClr>
                </a:solidFill>
              </a:rPr>
              <a:t>Open ended nature of a service presents design challenges</a:t>
            </a:r>
          </a:p>
          <a:p>
            <a:pPr algn="ctr"/>
            <a:endParaRPr lang="en-US" sz="1400">
              <a:solidFill>
                <a:schemeClr val="bg1">
                  <a:lumMod val="75000"/>
                </a:schemeClr>
              </a:solidFill>
            </a:endParaRPr>
          </a:p>
          <a:p>
            <a:pPr algn="ctr"/>
            <a:r>
              <a:rPr lang="en-US" sz="1400">
                <a:solidFill>
                  <a:schemeClr val="bg1">
                    <a:lumMod val="75000"/>
                  </a:schemeClr>
                </a:solidFill>
              </a:rPr>
              <a:t>Multiple consumption points requires more detailed planning</a:t>
            </a:r>
            <a:endParaRPr lang="en-US" b="1">
              <a:solidFill>
                <a:schemeClr val="bg1">
                  <a:lumMod val="75000"/>
                </a:schemeClr>
              </a:solidFill>
            </a:endParaRPr>
          </a:p>
        </p:txBody>
      </p:sp>
      <p:sp>
        <p:nvSpPr>
          <p:cNvPr id="7" name="Rounded Rectangle 6">
            <a:extLst>
              <a:ext uri="{FF2B5EF4-FFF2-40B4-BE49-F238E27FC236}">
                <a16:creationId xmlns:a16="http://schemas.microsoft.com/office/drawing/2014/main" id="{98C21541-3A8E-F129-617D-2CB659C49DF8}"/>
              </a:ext>
            </a:extLst>
          </p:cNvPr>
          <p:cNvSpPr/>
          <p:nvPr/>
        </p:nvSpPr>
        <p:spPr>
          <a:xfrm>
            <a:off x="6283995" y="1143000"/>
            <a:ext cx="5064370" cy="2230734"/>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Separation of development duties requires strong coordination amongst the team</a:t>
            </a:r>
          </a:p>
        </p:txBody>
      </p:sp>
      <p:sp>
        <p:nvSpPr>
          <p:cNvPr id="8" name="Rounded Rectangle 7">
            <a:extLst>
              <a:ext uri="{FF2B5EF4-FFF2-40B4-BE49-F238E27FC236}">
                <a16:creationId xmlns:a16="http://schemas.microsoft.com/office/drawing/2014/main" id="{C86906CB-3E8F-8B19-7A41-D9F8A2EB216C}"/>
              </a:ext>
            </a:extLst>
          </p:cNvPr>
          <p:cNvSpPr/>
          <p:nvPr/>
        </p:nvSpPr>
        <p:spPr>
          <a:xfrm>
            <a:off x="753626" y="3532833"/>
            <a:ext cx="5064370" cy="2483318"/>
          </a:xfrm>
          <a:prstGeom prst="roundRect">
            <a:avLst>
              <a:gd name="adj" fmla="val 6714"/>
            </a:avLst>
          </a:prstGeom>
          <a:solidFill>
            <a:schemeClr val="tx2">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Microservices act as independent parts which brings a new set of risks not seen with Monoliths</a:t>
            </a:r>
          </a:p>
        </p:txBody>
      </p:sp>
      <p:sp>
        <p:nvSpPr>
          <p:cNvPr id="9" name="Rounded Rectangle 8">
            <a:extLst>
              <a:ext uri="{FF2B5EF4-FFF2-40B4-BE49-F238E27FC236}">
                <a16:creationId xmlns:a16="http://schemas.microsoft.com/office/drawing/2014/main" id="{E3C7976B-96A2-A223-528E-EBF21CCE208E}"/>
              </a:ext>
            </a:extLst>
          </p:cNvPr>
          <p:cNvSpPr/>
          <p:nvPr/>
        </p:nvSpPr>
        <p:spPr>
          <a:xfrm>
            <a:off x="6283995" y="3525984"/>
            <a:ext cx="5064370" cy="2497015"/>
          </a:xfrm>
          <a:prstGeom prst="roundRect">
            <a:avLst>
              <a:gd name="adj" fmla="val 6714"/>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Skill and Resource Requirements may present a challenge</a:t>
            </a:r>
          </a:p>
          <a:p>
            <a:pPr algn="ctr"/>
            <a:endParaRPr lang="en-US" sz="1400">
              <a:solidFill>
                <a:schemeClr val="bg1"/>
              </a:solidFill>
            </a:endParaRPr>
          </a:p>
          <a:p>
            <a:pPr algn="ctr"/>
            <a:r>
              <a:rPr lang="en-US" sz="1400">
                <a:solidFill>
                  <a:schemeClr val="bg1">
                    <a:lumMod val="75000"/>
                  </a:schemeClr>
                </a:solidFill>
              </a:rPr>
              <a:t>Knowledge gaps may exist on a team that traditionally build monolithic products (e.g. HTTP, Cloud Design Patterns)</a:t>
            </a:r>
          </a:p>
          <a:p>
            <a:pPr algn="ctr"/>
            <a:endParaRPr lang="en-US" sz="1400">
              <a:solidFill>
                <a:schemeClr val="bg1">
                  <a:lumMod val="75000"/>
                </a:schemeClr>
              </a:solidFill>
            </a:endParaRPr>
          </a:p>
          <a:p>
            <a:pPr algn="ctr"/>
            <a:r>
              <a:rPr lang="en-US" sz="1400">
                <a:solidFill>
                  <a:schemeClr val="bg1">
                    <a:lumMod val="75000"/>
                  </a:schemeClr>
                </a:solidFill>
              </a:rPr>
              <a:t>Smaller teams may not see as much benefit as larger teams</a:t>
            </a:r>
          </a:p>
          <a:p>
            <a:pPr algn="ctr"/>
            <a:endParaRPr lang="en-US" sz="1400">
              <a:solidFill>
                <a:schemeClr val="bg1">
                  <a:lumMod val="75000"/>
                </a:schemeClr>
              </a:solidFill>
            </a:endParaRPr>
          </a:p>
          <a:p>
            <a:pPr algn="ctr"/>
            <a:r>
              <a:rPr lang="en-US" sz="1400">
                <a:solidFill>
                  <a:schemeClr val="bg1">
                    <a:lumMod val="75000"/>
                  </a:schemeClr>
                </a:solidFill>
              </a:rPr>
              <a:t>Smaller projects may not want to take on the overhead of developing a set of microservices</a:t>
            </a:r>
          </a:p>
        </p:txBody>
      </p:sp>
    </p:spTree>
    <p:extLst>
      <p:ext uri="{BB962C8B-B14F-4D97-AF65-F5344CB8AC3E}">
        <p14:creationId xmlns:p14="http://schemas.microsoft.com/office/powerpoint/2010/main" val="199332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078C4C-9E22-419C-A9A0-2493A83BD747}"/>
              </a:ext>
            </a:extLst>
          </p:cNvPr>
          <p:cNvSpPr>
            <a:spLocks noGrp="1"/>
          </p:cNvSpPr>
          <p:nvPr>
            <p:ph type="body" sz="quarter" idx="13"/>
          </p:nvPr>
        </p:nvSpPr>
        <p:spPr/>
        <p:txBody>
          <a:bodyPr/>
          <a:lstStyle/>
          <a:p>
            <a:r>
              <a:rPr lang="en-US"/>
              <a:t>05</a:t>
            </a:r>
          </a:p>
        </p:txBody>
      </p:sp>
      <p:sp>
        <p:nvSpPr>
          <p:cNvPr id="2" name="Text Placeholder 1">
            <a:extLst>
              <a:ext uri="{FF2B5EF4-FFF2-40B4-BE49-F238E27FC236}">
                <a16:creationId xmlns:a16="http://schemas.microsoft.com/office/drawing/2014/main" id="{682C7B6C-5DB2-4DA5-904C-AB1A37288EE9}"/>
              </a:ext>
            </a:extLst>
          </p:cNvPr>
          <p:cNvSpPr>
            <a:spLocks noGrp="1"/>
          </p:cNvSpPr>
          <p:nvPr>
            <p:ph type="body" sz="quarter" idx="12"/>
          </p:nvPr>
        </p:nvSpPr>
        <p:spPr/>
        <p:txBody>
          <a:bodyPr/>
          <a:lstStyle/>
          <a:p>
            <a:r>
              <a:rPr lang="en-US"/>
              <a:t>A app designed in React.js, visualizations in D3.js, and APIs and analytics written in R</a:t>
            </a:r>
          </a:p>
        </p:txBody>
      </p:sp>
      <p:sp>
        <p:nvSpPr>
          <p:cNvPr id="6" name="Text Placeholder 5">
            <a:extLst>
              <a:ext uri="{FF2B5EF4-FFF2-40B4-BE49-F238E27FC236}">
                <a16:creationId xmlns:a16="http://schemas.microsoft.com/office/drawing/2014/main" id="{4668AC93-4B7A-4794-B5C2-5A39F3666057}"/>
              </a:ext>
            </a:extLst>
          </p:cNvPr>
          <p:cNvSpPr>
            <a:spLocks noGrp="1"/>
          </p:cNvSpPr>
          <p:nvPr>
            <p:ph type="body" sz="quarter" idx="15"/>
          </p:nvPr>
        </p:nvSpPr>
        <p:spPr/>
        <p:txBody>
          <a:bodyPr/>
          <a:lstStyle/>
          <a:p>
            <a:r>
              <a:rPr lang="en-US"/>
              <a:t>Microservices in Action: Demo of KODA app</a:t>
            </a:r>
          </a:p>
        </p:txBody>
      </p:sp>
    </p:spTree>
    <p:extLst>
      <p:ext uri="{BB962C8B-B14F-4D97-AF65-F5344CB8AC3E}">
        <p14:creationId xmlns:p14="http://schemas.microsoft.com/office/powerpoint/2010/main" val="1041802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7207AD3-9E12-429A-B76D-FD6DFC99F9C8}"/>
              </a:ext>
            </a:extLst>
          </p:cNvPr>
          <p:cNvSpPr>
            <a:spLocks noGrp="1"/>
          </p:cNvSpPr>
          <p:nvPr>
            <p:ph type="body" sz="quarter" idx="20"/>
          </p:nvPr>
        </p:nvSpPr>
        <p:spPr/>
        <p:txBody>
          <a:bodyPr/>
          <a:lstStyle/>
          <a:p>
            <a:r>
              <a:rPr lang="en-US"/>
              <a:t>Microservices in action: demo of the </a:t>
            </a:r>
            <a:r>
              <a:rPr lang="en-US" err="1"/>
              <a:t>koda</a:t>
            </a:r>
            <a:r>
              <a:rPr lang="en-US"/>
              <a:t> app</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KPMG Organization Design Analyzer (KODA)</a:t>
            </a:r>
          </a:p>
        </p:txBody>
      </p:sp>
      <p:pic>
        <p:nvPicPr>
          <p:cNvPr id="41" name="Picture 40">
            <a:extLst>
              <a:ext uri="{FF2B5EF4-FFF2-40B4-BE49-F238E27FC236}">
                <a16:creationId xmlns:a16="http://schemas.microsoft.com/office/drawing/2014/main" id="{4094CC5E-4103-A150-879F-A093010DEC19}"/>
              </a:ext>
            </a:extLst>
          </p:cNvPr>
          <p:cNvPicPr>
            <a:picLocks noChangeAspect="1"/>
          </p:cNvPicPr>
          <p:nvPr/>
        </p:nvPicPr>
        <p:blipFill>
          <a:blip r:embed="rId2"/>
          <a:stretch>
            <a:fillRect/>
          </a:stretch>
        </p:blipFill>
        <p:spPr>
          <a:xfrm>
            <a:off x="113016" y="1555341"/>
            <a:ext cx="4303910" cy="2248546"/>
          </a:xfrm>
          <a:prstGeom prst="rect">
            <a:avLst/>
          </a:prstGeom>
          <a:ln>
            <a:solidFill>
              <a:schemeClr val="tx1"/>
            </a:solidFill>
          </a:ln>
        </p:spPr>
      </p:pic>
      <p:pic>
        <p:nvPicPr>
          <p:cNvPr id="42" name="Picture 41">
            <a:extLst>
              <a:ext uri="{FF2B5EF4-FFF2-40B4-BE49-F238E27FC236}">
                <a16:creationId xmlns:a16="http://schemas.microsoft.com/office/drawing/2014/main" id="{1A9ECE72-48CF-A295-56D8-246AB6600DD3}"/>
              </a:ext>
            </a:extLst>
          </p:cNvPr>
          <p:cNvPicPr>
            <a:picLocks noChangeAspect="1"/>
          </p:cNvPicPr>
          <p:nvPr/>
        </p:nvPicPr>
        <p:blipFill rotWithShape="1">
          <a:blip r:embed="rId3"/>
          <a:srcRect t="12884" b="3520"/>
          <a:stretch/>
        </p:blipFill>
        <p:spPr>
          <a:xfrm>
            <a:off x="4623370" y="1555341"/>
            <a:ext cx="4303667" cy="2248545"/>
          </a:xfrm>
          <a:prstGeom prst="rect">
            <a:avLst/>
          </a:prstGeom>
          <a:ln>
            <a:solidFill>
              <a:schemeClr val="tx1"/>
            </a:solidFill>
          </a:ln>
        </p:spPr>
      </p:pic>
      <p:pic>
        <p:nvPicPr>
          <p:cNvPr id="1026" name="Picture 2">
            <a:extLst>
              <a:ext uri="{FF2B5EF4-FFF2-40B4-BE49-F238E27FC236}">
                <a16:creationId xmlns:a16="http://schemas.microsoft.com/office/drawing/2014/main" id="{87D5101D-AD70-5772-FEC1-139BD305DE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5304" y="4115501"/>
            <a:ext cx="4790931" cy="23773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A14AD4-5A42-4AD6-7BDF-0C2AE849E2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6749" y="4115501"/>
            <a:ext cx="4255999" cy="23773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7294AFA-ADF7-E562-919C-185CEAAC68F4}"/>
              </a:ext>
            </a:extLst>
          </p:cNvPr>
          <p:cNvSpPr txBox="1"/>
          <p:nvPr/>
        </p:nvSpPr>
        <p:spPr>
          <a:xfrm>
            <a:off x="1653945" y="3748079"/>
            <a:ext cx="805029" cy="369332"/>
          </a:xfrm>
          <a:prstGeom prst="rect">
            <a:avLst/>
          </a:prstGeom>
          <a:noFill/>
        </p:spPr>
        <p:txBody>
          <a:bodyPr wrap="none" rtlCol="0">
            <a:spAutoFit/>
          </a:bodyPr>
          <a:lstStyle/>
          <a:p>
            <a:r>
              <a:rPr lang="en-US" b="1"/>
              <a:t>Assess</a:t>
            </a:r>
          </a:p>
        </p:txBody>
      </p:sp>
      <p:sp>
        <p:nvSpPr>
          <p:cNvPr id="46" name="TextBox 45">
            <a:extLst>
              <a:ext uri="{FF2B5EF4-FFF2-40B4-BE49-F238E27FC236}">
                <a16:creationId xmlns:a16="http://schemas.microsoft.com/office/drawing/2014/main" id="{CB992AAE-DE4B-FC6E-225D-5F9948B1CF7F}"/>
              </a:ext>
            </a:extLst>
          </p:cNvPr>
          <p:cNvSpPr txBox="1"/>
          <p:nvPr/>
        </p:nvSpPr>
        <p:spPr>
          <a:xfrm>
            <a:off x="6316082" y="3775028"/>
            <a:ext cx="825867" cy="369332"/>
          </a:xfrm>
          <a:prstGeom prst="rect">
            <a:avLst/>
          </a:prstGeom>
          <a:noFill/>
        </p:spPr>
        <p:txBody>
          <a:bodyPr wrap="none" rtlCol="0">
            <a:spAutoFit/>
          </a:bodyPr>
          <a:lstStyle/>
          <a:p>
            <a:r>
              <a:rPr lang="en-US" b="1"/>
              <a:t>Design</a:t>
            </a:r>
          </a:p>
        </p:txBody>
      </p:sp>
      <p:sp>
        <p:nvSpPr>
          <p:cNvPr id="47" name="TextBox 46">
            <a:extLst>
              <a:ext uri="{FF2B5EF4-FFF2-40B4-BE49-F238E27FC236}">
                <a16:creationId xmlns:a16="http://schemas.microsoft.com/office/drawing/2014/main" id="{EC9D4F9E-7695-9EC7-348C-80EFBAF740FC}"/>
              </a:ext>
            </a:extLst>
          </p:cNvPr>
          <p:cNvSpPr txBox="1"/>
          <p:nvPr/>
        </p:nvSpPr>
        <p:spPr>
          <a:xfrm>
            <a:off x="4131139" y="6492875"/>
            <a:ext cx="1039259" cy="369332"/>
          </a:xfrm>
          <a:prstGeom prst="rect">
            <a:avLst/>
          </a:prstGeom>
          <a:noFill/>
        </p:spPr>
        <p:txBody>
          <a:bodyPr wrap="none" rtlCol="0">
            <a:spAutoFit/>
          </a:bodyPr>
          <a:lstStyle/>
          <a:p>
            <a:r>
              <a:rPr lang="en-US" b="1"/>
              <a:t>Compare</a:t>
            </a:r>
          </a:p>
        </p:txBody>
      </p:sp>
      <p:sp>
        <p:nvSpPr>
          <p:cNvPr id="48" name="TextBox 47">
            <a:extLst>
              <a:ext uri="{FF2B5EF4-FFF2-40B4-BE49-F238E27FC236}">
                <a16:creationId xmlns:a16="http://schemas.microsoft.com/office/drawing/2014/main" id="{4E3530F8-C9B4-E44B-8C4C-38C69E0619DA}"/>
              </a:ext>
            </a:extLst>
          </p:cNvPr>
          <p:cNvSpPr txBox="1"/>
          <p:nvPr/>
        </p:nvSpPr>
        <p:spPr>
          <a:xfrm>
            <a:off x="9135907" y="6488668"/>
            <a:ext cx="910955" cy="369332"/>
          </a:xfrm>
          <a:prstGeom prst="rect">
            <a:avLst/>
          </a:prstGeom>
          <a:noFill/>
        </p:spPr>
        <p:txBody>
          <a:bodyPr wrap="none" rtlCol="0">
            <a:spAutoFit/>
          </a:bodyPr>
          <a:lstStyle/>
          <a:p>
            <a:r>
              <a:rPr lang="en-US" b="1"/>
              <a:t>Present</a:t>
            </a:r>
          </a:p>
        </p:txBody>
      </p:sp>
    </p:spTree>
    <p:extLst>
      <p:ext uri="{BB962C8B-B14F-4D97-AF65-F5344CB8AC3E}">
        <p14:creationId xmlns:p14="http://schemas.microsoft.com/office/powerpoint/2010/main" val="2890744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7B7A8B3-D097-47BB-91D2-3CE8E26C1576}"/>
              </a:ext>
            </a:extLst>
          </p:cNvPr>
          <p:cNvSpPr>
            <a:spLocks noGrp="1"/>
          </p:cNvSpPr>
          <p:nvPr>
            <p:ph type="body" sz="quarter" idx="20"/>
          </p:nvPr>
        </p:nvSpPr>
        <p:spPr/>
        <p:txBody>
          <a:bodyPr/>
          <a:lstStyle/>
          <a:p>
            <a:r>
              <a:rPr lang="en-US"/>
              <a:t>Microservices in action: demo of the </a:t>
            </a:r>
            <a:r>
              <a:rPr lang="en-US" err="1"/>
              <a:t>koda</a:t>
            </a:r>
            <a:r>
              <a:rPr lang="en-US"/>
              <a:t> app</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KODA’s Application Level Diagram</a:t>
            </a:r>
          </a:p>
        </p:txBody>
      </p:sp>
      <p:sp>
        <p:nvSpPr>
          <p:cNvPr id="19" name="TextBox 18">
            <a:extLst>
              <a:ext uri="{FF2B5EF4-FFF2-40B4-BE49-F238E27FC236}">
                <a16:creationId xmlns:a16="http://schemas.microsoft.com/office/drawing/2014/main" id="{39C73883-B5EA-E1C5-AB5C-3FF1D365E845}"/>
              </a:ext>
            </a:extLst>
          </p:cNvPr>
          <p:cNvSpPr txBox="1"/>
          <p:nvPr/>
        </p:nvSpPr>
        <p:spPr>
          <a:xfrm>
            <a:off x="1330704" y="3075054"/>
            <a:ext cx="617477" cy="369332"/>
          </a:xfrm>
          <a:prstGeom prst="rect">
            <a:avLst/>
          </a:prstGeom>
          <a:noFill/>
        </p:spPr>
        <p:txBody>
          <a:bodyPr wrap="none" rtlCol="0">
            <a:spAutoFit/>
          </a:bodyPr>
          <a:lstStyle/>
          <a:p>
            <a:r>
              <a:rPr lang="en-US"/>
              <a:t>User</a:t>
            </a:r>
          </a:p>
        </p:txBody>
      </p:sp>
      <p:sp>
        <p:nvSpPr>
          <p:cNvPr id="21" name="Rectangle 20">
            <a:extLst>
              <a:ext uri="{FF2B5EF4-FFF2-40B4-BE49-F238E27FC236}">
                <a16:creationId xmlns:a16="http://schemas.microsoft.com/office/drawing/2014/main" id="{DFFD3CDF-51C7-E70E-45A9-B578B687FCB7}"/>
              </a:ext>
            </a:extLst>
          </p:cNvPr>
          <p:cNvSpPr/>
          <p:nvPr/>
        </p:nvSpPr>
        <p:spPr>
          <a:xfrm>
            <a:off x="6000307" y="3806123"/>
            <a:ext cx="1561672" cy="444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Sidecar</a:t>
            </a:r>
            <a:r>
              <a:rPr lang="en-US" baseline="30000"/>
              <a:t>1</a:t>
            </a:r>
          </a:p>
        </p:txBody>
      </p:sp>
      <p:sp>
        <p:nvSpPr>
          <p:cNvPr id="3" name="TextBox 2">
            <a:extLst>
              <a:ext uri="{FF2B5EF4-FFF2-40B4-BE49-F238E27FC236}">
                <a16:creationId xmlns:a16="http://schemas.microsoft.com/office/drawing/2014/main" id="{80C35F36-0A49-CA1F-3BC7-6C0E56E4D8BE}"/>
              </a:ext>
            </a:extLst>
          </p:cNvPr>
          <p:cNvSpPr txBox="1"/>
          <p:nvPr/>
        </p:nvSpPr>
        <p:spPr>
          <a:xfrm>
            <a:off x="1851062" y="6557207"/>
            <a:ext cx="7775823" cy="261610"/>
          </a:xfrm>
          <a:prstGeom prst="rect">
            <a:avLst/>
          </a:prstGeom>
          <a:noFill/>
        </p:spPr>
        <p:txBody>
          <a:bodyPr wrap="square" rtlCol="0">
            <a:spAutoFit/>
          </a:bodyPr>
          <a:lstStyle/>
          <a:p>
            <a:pPr algn="ctr"/>
            <a:r>
              <a:rPr lang="en-US" sz="1100" baseline="30000"/>
              <a:t>1</a:t>
            </a:r>
            <a:r>
              <a:rPr lang="en-US" sz="1100"/>
              <a:t> Sidecar services include logging and user authentication</a:t>
            </a:r>
          </a:p>
        </p:txBody>
      </p:sp>
      <p:sp>
        <p:nvSpPr>
          <p:cNvPr id="28" name="TextBox 27">
            <a:extLst>
              <a:ext uri="{FF2B5EF4-FFF2-40B4-BE49-F238E27FC236}">
                <a16:creationId xmlns:a16="http://schemas.microsoft.com/office/drawing/2014/main" id="{B107E401-8F4C-90AA-C545-5F70A8DB4136}"/>
              </a:ext>
            </a:extLst>
          </p:cNvPr>
          <p:cNvSpPr txBox="1"/>
          <p:nvPr/>
        </p:nvSpPr>
        <p:spPr>
          <a:xfrm>
            <a:off x="1320535" y="4611208"/>
            <a:ext cx="617477" cy="369332"/>
          </a:xfrm>
          <a:prstGeom prst="rect">
            <a:avLst/>
          </a:prstGeom>
          <a:noFill/>
        </p:spPr>
        <p:txBody>
          <a:bodyPr wrap="none" rtlCol="0">
            <a:spAutoFit/>
          </a:bodyPr>
          <a:lstStyle/>
          <a:p>
            <a:r>
              <a:rPr lang="en-US"/>
              <a:t>User</a:t>
            </a:r>
          </a:p>
        </p:txBody>
      </p:sp>
      <p:cxnSp>
        <p:nvCxnSpPr>
          <p:cNvPr id="37" name="Elbow Connector 36">
            <a:extLst>
              <a:ext uri="{FF2B5EF4-FFF2-40B4-BE49-F238E27FC236}">
                <a16:creationId xmlns:a16="http://schemas.microsoft.com/office/drawing/2014/main" id="{8C153DC9-0B3B-6BE7-1036-4F989B8CE946}"/>
              </a:ext>
            </a:extLst>
          </p:cNvPr>
          <p:cNvCxnSpPr>
            <a:cxnSpLocks/>
            <a:stCxn id="21" idx="3"/>
          </p:cNvCxnSpPr>
          <p:nvPr/>
        </p:nvCxnSpPr>
        <p:spPr>
          <a:xfrm flipV="1">
            <a:off x="7561979" y="3429000"/>
            <a:ext cx="1393860" cy="599405"/>
          </a:xfrm>
          <a:prstGeom prst="bentConnector3">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7BB0547-5152-8CB7-B184-DFFB8AADB3AA}"/>
              </a:ext>
            </a:extLst>
          </p:cNvPr>
          <p:cNvCxnSpPr>
            <a:cxnSpLocks/>
          </p:cNvCxnSpPr>
          <p:nvPr/>
        </p:nvCxnSpPr>
        <p:spPr>
          <a:xfrm>
            <a:off x="7561979" y="2983218"/>
            <a:ext cx="1393860" cy="445782"/>
          </a:xfrm>
          <a:prstGeom prst="bentConnector3">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57ED197E-6915-C24F-005B-FD45FF4865DD}"/>
              </a:ext>
            </a:extLst>
          </p:cNvPr>
          <p:cNvCxnSpPr>
            <a:cxnSpLocks/>
          </p:cNvCxnSpPr>
          <p:nvPr/>
        </p:nvCxnSpPr>
        <p:spPr>
          <a:xfrm>
            <a:off x="4323908" y="2672496"/>
            <a:ext cx="1676399" cy="310722"/>
          </a:xfrm>
          <a:prstGeom prst="bentConnector3">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E6C4215B-2C7A-1BFC-5FBF-1629CDCC1A52}"/>
              </a:ext>
            </a:extLst>
          </p:cNvPr>
          <p:cNvCxnSpPr>
            <a:cxnSpLocks/>
          </p:cNvCxnSpPr>
          <p:nvPr/>
        </p:nvCxnSpPr>
        <p:spPr>
          <a:xfrm flipV="1">
            <a:off x="4323908" y="2983218"/>
            <a:ext cx="1676399" cy="1255682"/>
          </a:xfrm>
          <a:prstGeom prst="bentConnector3">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D8B339A-41EC-BE8B-7578-4662246F51EF}"/>
              </a:ext>
            </a:extLst>
          </p:cNvPr>
          <p:cNvCxnSpPr>
            <a:cxnSpLocks/>
            <a:endCxn id="21" idx="0"/>
          </p:cNvCxnSpPr>
          <p:nvPr/>
        </p:nvCxnSpPr>
        <p:spPr>
          <a:xfrm>
            <a:off x="6781143" y="3435281"/>
            <a:ext cx="0" cy="37084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ED1036-49B0-45E7-55ED-862C6DD1929D}"/>
              </a:ext>
            </a:extLst>
          </p:cNvPr>
          <p:cNvCxnSpPr>
            <a:cxnSpLocks/>
          </p:cNvCxnSpPr>
          <p:nvPr/>
        </p:nvCxnSpPr>
        <p:spPr>
          <a:xfrm>
            <a:off x="5349610" y="1281520"/>
            <a:ext cx="0" cy="4404381"/>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CDD42F-83E3-9D50-8719-58C2BEC4C1B6}"/>
              </a:ext>
            </a:extLst>
          </p:cNvPr>
          <p:cNvCxnSpPr>
            <a:cxnSpLocks/>
          </p:cNvCxnSpPr>
          <p:nvPr/>
        </p:nvCxnSpPr>
        <p:spPr>
          <a:xfrm>
            <a:off x="8491790" y="1281520"/>
            <a:ext cx="0" cy="4441959"/>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AF38CC5-3FF6-D0C5-212F-422B73DD5138}"/>
              </a:ext>
            </a:extLst>
          </p:cNvPr>
          <p:cNvSpPr txBox="1"/>
          <p:nvPr/>
        </p:nvSpPr>
        <p:spPr>
          <a:xfrm>
            <a:off x="2888709" y="1299031"/>
            <a:ext cx="1197765" cy="369332"/>
          </a:xfrm>
          <a:prstGeom prst="rect">
            <a:avLst/>
          </a:prstGeom>
          <a:noFill/>
        </p:spPr>
        <p:txBody>
          <a:bodyPr wrap="none" rtlCol="0">
            <a:spAutoFit/>
          </a:bodyPr>
          <a:lstStyle/>
          <a:p>
            <a:pPr algn="ctr"/>
            <a:r>
              <a:rPr lang="en-US"/>
              <a:t>Interfaces</a:t>
            </a:r>
          </a:p>
        </p:txBody>
      </p:sp>
      <p:sp>
        <p:nvSpPr>
          <p:cNvPr id="59" name="TextBox 58">
            <a:extLst>
              <a:ext uri="{FF2B5EF4-FFF2-40B4-BE49-F238E27FC236}">
                <a16:creationId xmlns:a16="http://schemas.microsoft.com/office/drawing/2014/main" id="{154C931A-D67C-DEB5-DD26-63EBF83CD4C6}"/>
              </a:ext>
            </a:extLst>
          </p:cNvPr>
          <p:cNvSpPr txBox="1"/>
          <p:nvPr/>
        </p:nvSpPr>
        <p:spPr>
          <a:xfrm>
            <a:off x="6307039" y="1299031"/>
            <a:ext cx="948208" cy="369332"/>
          </a:xfrm>
          <a:prstGeom prst="rect">
            <a:avLst/>
          </a:prstGeom>
          <a:noFill/>
        </p:spPr>
        <p:txBody>
          <a:bodyPr wrap="none" rtlCol="0">
            <a:spAutoFit/>
          </a:bodyPr>
          <a:lstStyle/>
          <a:p>
            <a:r>
              <a:rPr lang="en-US"/>
              <a:t>Services</a:t>
            </a:r>
          </a:p>
        </p:txBody>
      </p:sp>
      <p:sp>
        <p:nvSpPr>
          <p:cNvPr id="60" name="TextBox 59">
            <a:extLst>
              <a:ext uri="{FF2B5EF4-FFF2-40B4-BE49-F238E27FC236}">
                <a16:creationId xmlns:a16="http://schemas.microsoft.com/office/drawing/2014/main" id="{9B332132-ABE7-35C9-F96C-F9075FFD55CD}"/>
              </a:ext>
            </a:extLst>
          </p:cNvPr>
          <p:cNvSpPr txBox="1"/>
          <p:nvPr/>
        </p:nvSpPr>
        <p:spPr>
          <a:xfrm>
            <a:off x="9220915" y="1299031"/>
            <a:ext cx="620554" cy="369332"/>
          </a:xfrm>
          <a:prstGeom prst="rect">
            <a:avLst/>
          </a:prstGeom>
          <a:noFill/>
        </p:spPr>
        <p:txBody>
          <a:bodyPr wrap="none" rtlCol="0">
            <a:spAutoFit/>
          </a:bodyPr>
          <a:lstStyle/>
          <a:p>
            <a:r>
              <a:rPr lang="en-US"/>
              <a:t>Data</a:t>
            </a:r>
          </a:p>
        </p:txBody>
      </p:sp>
      <p:cxnSp>
        <p:nvCxnSpPr>
          <p:cNvPr id="84" name="Elbow Connector 83">
            <a:extLst>
              <a:ext uri="{FF2B5EF4-FFF2-40B4-BE49-F238E27FC236}">
                <a16:creationId xmlns:a16="http://schemas.microsoft.com/office/drawing/2014/main" id="{6ADC0B8D-7B64-4060-5482-0DB47EEE2E12}"/>
              </a:ext>
            </a:extLst>
          </p:cNvPr>
          <p:cNvCxnSpPr>
            <a:cxnSpLocks/>
          </p:cNvCxnSpPr>
          <p:nvPr/>
        </p:nvCxnSpPr>
        <p:spPr>
          <a:xfrm flipV="1">
            <a:off x="4323906" y="4028405"/>
            <a:ext cx="1676401" cy="1396858"/>
          </a:xfrm>
          <a:prstGeom prst="bentConnector3">
            <a:avLst>
              <a:gd name="adj1" fmla="val 70174"/>
            </a:avLst>
          </a:prstGeom>
          <a:ln w="38100">
            <a:solidFill>
              <a:schemeClr val="accent2">
                <a:lumMod val="75000"/>
              </a:schemeClr>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9BFCA304-D962-1527-5A92-77CE5CF422E2}"/>
              </a:ext>
            </a:extLst>
          </p:cNvPr>
          <p:cNvCxnSpPr>
            <a:cxnSpLocks/>
          </p:cNvCxnSpPr>
          <p:nvPr/>
        </p:nvCxnSpPr>
        <p:spPr>
          <a:xfrm flipV="1">
            <a:off x="4323906" y="3318885"/>
            <a:ext cx="1676401" cy="2103120"/>
          </a:xfrm>
          <a:prstGeom prst="bentConnector3">
            <a:avLst>
              <a:gd name="adj1" fmla="val 69427"/>
            </a:avLst>
          </a:prstGeom>
          <a:ln w="38100">
            <a:solidFill>
              <a:schemeClr val="accent2">
                <a:lumMod val="75000"/>
              </a:schemeClr>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5122" name="Picture 2" descr="See the source image">
            <a:extLst>
              <a:ext uri="{FF2B5EF4-FFF2-40B4-BE49-F238E27FC236}">
                <a16:creationId xmlns:a16="http://schemas.microsoft.com/office/drawing/2014/main" id="{0C67CEFF-0242-4BD2-84AC-B1040A05F51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922" t="16461" r="31970" b="16788"/>
          <a:stretch/>
        </p:blipFill>
        <p:spPr bwMode="auto">
          <a:xfrm>
            <a:off x="3016497" y="3769707"/>
            <a:ext cx="931533" cy="9041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CE8294-0B4E-4BC9-8BCC-B3ED08D95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992" y="1986909"/>
            <a:ext cx="1219200" cy="1219200"/>
          </a:xfrm>
          <a:prstGeom prst="rect">
            <a:avLst/>
          </a:prstGeom>
        </p:spPr>
      </p:pic>
      <p:pic>
        <p:nvPicPr>
          <p:cNvPr id="42" name="Picture 41">
            <a:extLst>
              <a:ext uri="{FF2B5EF4-FFF2-40B4-BE49-F238E27FC236}">
                <a16:creationId xmlns:a16="http://schemas.microsoft.com/office/drawing/2014/main" id="{9FD9CF45-0DDE-4FB5-996D-1228E2911E8A}"/>
              </a:ext>
            </a:extLst>
          </p:cNvPr>
          <p:cNvPicPr>
            <a:picLocks noChangeAspect="1"/>
          </p:cNvPicPr>
          <p:nvPr/>
        </p:nvPicPr>
        <p:blipFill rotWithShape="1">
          <a:blip r:embed="rId4">
            <a:extLst>
              <a:ext uri="{28A0092B-C50C-407E-A947-70E740481C1C}">
                <a14:useLocalDpi xmlns:a14="http://schemas.microsoft.com/office/drawing/2010/main" val="0"/>
              </a:ext>
            </a:extLst>
          </a:blip>
          <a:srcRect l="21481" t="18497" r="17746" b="20731"/>
          <a:stretch/>
        </p:blipFill>
        <p:spPr>
          <a:xfrm>
            <a:off x="9036520" y="2654232"/>
            <a:ext cx="1609897" cy="1609899"/>
          </a:xfrm>
          <a:prstGeom prst="rect">
            <a:avLst/>
          </a:prstGeom>
        </p:spPr>
      </p:pic>
      <p:sp>
        <p:nvSpPr>
          <p:cNvPr id="44" name="TextBox 43">
            <a:extLst>
              <a:ext uri="{FF2B5EF4-FFF2-40B4-BE49-F238E27FC236}">
                <a16:creationId xmlns:a16="http://schemas.microsoft.com/office/drawing/2014/main" id="{E8FB50B4-9775-4863-8860-345EFA6B71B7}"/>
              </a:ext>
            </a:extLst>
          </p:cNvPr>
          <p:cNvSpPr txBox="1"/>
          <p:nvPr/>
        </p:nvSpPr>
        <p:spPr>
          <a:xfrm>
            <a:off x="2721646" y="3066744"/>
            <a:ext cx="1516138" cy="369332"/>
          </a:xfrm>
          <a:prstGeom prst="rect">
            <a:avLst/>
          </a:prstGeom>
          <a:noFill/>
        </p:spPr>
        <p:txBody>
          <a:bodyPr wrap="square">
            <a:spAutoFit/>
          </a:bodyPr>
          <a:lstStyle/>
          <a:p>
            <a:pPr algn="ctr"/>
            <a:r>
              <a:rPr lang="en-US" sz="1800">
                <a:solidFill>
                  <a:schemeClr val="accent1"/>
                </a:solidFill>
                <a:latin typeface="Arial Narrow" panose="020B0606020202030204" pitchFamily="34" charset="0"/>
              </a:rPr>
              <a:t>React Web App</a:t>
            </a:r>
            <a:endParaRPr lang="en-US">
              <a:solidFill>
                <a:schemeClr val="accent1"/>
              </a:solidFill>
            </a:endParaRPr>
          </a:p>
        </p:txBody>
      </p:sp>
      <p:sp>
        <p:nvSpPr>
          <p:cNvPr id="45" name="TextBox 44">
            <a:extLst>
              <a:ext uri="{FF2B5EF4-FFF2-40B4-BE49-F238E27FC236}">
                <a16:creationId xmlns:a16="http://schemas.microsoft.com/office/drawing/2014/main" id="{6BCFA4D6-AB97-4FC4-88F3-48281F723FCC}"/>
              </a:ext>
            </a:extLst>
          </p:cNvPr>
          <p:cNvSpPr txBox="1"/>
          <p:nvPr/>
        </p:nvSpPr>
        <p:spPr>
          <a:xfrm>
            <a:off x="2729523" y="4649791"/>
            <a:ext cx="1516138" cy="369332"/>
          </a:xfrm>
          <a:prstGeom prst="rect">
            <a:avLst/>
          </a:prstGeom>
          <a:noFill/>
        </p:spPr>
        <p:txBody>
          <a:bodyPr wrap="square">
            <a:spAutoFit/>
          </a:bodyPr>
          <a:lstStyle/>
          <a:p>
            <a:pPr algn="ctr"/>
            <a:r>
              <a:rPr lang="en-US" sz="1800">
                <a:latin typeface="Arial Narrow" panose="020B0606020202030204" pitchFamily="34" charset="0"/>
              </a:rPr>
              <a:t>Power BI</a:t>
            </a:r>
            <a:endParaRPr lang="en-US"/>
          </a:p>
        </p:txBody>
      </p:sp>
      <p:sp>
        <p:nvSpPr>
          <p:cNvPr id="47" name="TextBox 46">
            <a:extLst>
              <a:ext uri="{FF2B5EF4-FFF2-40B4-BE49-F238E27FC236}">
                <a16:creationId xmlns:a16="http://schemas.microsoft.com/office/drawing/2014/main" id="{BAF56233-635B-45F0-9EFA-A81DDB6DB661}"/>
              </a:ext>
            </a:extLst>
          </p:cNvPr>
          <p:cNvSpPr txBox="1"/>
          <p:nvPr/>
        </p:nvSpPr>
        <p:spPr>
          <a:xfrm>
            <a:off x="9083399" y="4304501"/>
            <a:ext cx="1516138" cy="369332"/>
          </a:xfrm>
          <a:prstGeom prst="rect">
            <a:avLst/>
          </a:prstGeom>
          <a:noFill/>
        </p:spPr>
        <p:txBody>
          <a:bodyPr wrap="square">
            <a:spAutoFit/>
          </a:bodyPr>
          <a:lstStyle/>
          <a:p>
            <a:pPr algn="ctr"/>
            <a:r>
              <a:rPr lang="en-US" sz="1800">
                <a:solidFill>
                  <a:schemeClr val="tx2"/>
                </a:solidFill>
                <a:latin typeface="Arial Narrow" panose="020B0606020202030204" pitchFamily="34" charset="0"/>
              </a:rPr>
              <a:t>Database</a:t>
            </a:r>
            <a:endParaRPr lang="en-US"/>
          </a:p>
        </p:txBody>
      </p:sp>
      <p:pic>
        <p:nvPicPr>
          <p:cNvPr id="48" name="Picture 47">
            <a:extLst>
              <a:ext uri="{FF2B5EF4-FFF2-40B4-BE49-F238E27FC236}">
                <a16:creationId xmlns:a16="http://schemas.microsoft.com/office/drawing/2014/main" id="{761D8BD5-443E-4A48-B9B3-CBE899DA14AE}"/>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97329" y="3728702"/>
            <a:ext cx="952500" cy="952500"/>
          </a:xfrm>
          <a:prstGeom prst="rect">
            <a:avLst/>
          </a:prstGeom>
        </p:spPr>
      </p:pic>
      <p:pic>
        <p:nvPicPr>
          <p:cNvPr id="49" name="Picture 48">
            <a:extLst>
              <a:ext uri="{FF2B5EF4-FFF2-40B4-BE49-F238E27FC236}">
                <a16:creationId xmlns:a16="http://schemas.microsoft.com/office/drawing/2014/main" id="{316C8C00-A05C-4153-9989-1107BF99F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564" y="2156938"/>
            <a:ext cx="952500" cy="952500"/>
          </a:xfrm>
          <a:prstGeom prst="rect">
            <a:avLst/>
          </a:prstGeom>
        </p:spPr>
      </p:pic>
      <p:pic>
        <p:nvPicPr>
          <p:cNvPr id="51" name="Picture 50">
            <a:extLst>
              <a:ext uri="{FF2B5EF4-FFF2-40B4-BE49-F238E27FC236}">
                <a16:creationId xmlns:a16="http://schemas.microsoft.com/office/drawing/2014/main" id="{EDA36B0E-14A6-4226-A6AB-1B3012A5E6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0745" y="2275021"/>
            <a:ext cx="1255683" cy="1255683"/>
          </a:xfrm>
          <a:prstGeom prst="rect">
            <a:avLst/>
          </a:prstGeom>
        </p:spPr>
      </p:pic>
      <p:sp>
        <p:nvSpPr>
          <p:cNvPr id="61" name="TextBox 60">
            <a:extLst>
              <a:ext uri="{FF2B5EF4-FFF2-40B4-BE49-F238E27FC236}">
                <a16:creationId xmlns:a16="http://schemas.microsoft.com/office/drawing/2014/main" id="{DEDE80DF-296D-40DF-88CB-AA30915AE145}"/>
              </a:ext>
            </a:extLst>
          </p:cNvPr>
          <p:cNvSpPr txBox="1"/>
          <p:nvPr/>
        </p:nvSpPr>
        <p:spPr>
          <a:xfrm>
            <a:off x="6031256" y="2019993"/>
            <a:ext cx="1516138" cy="369332"/>
          </a:xfrm>
          <a:prstGeom prst="rect">
            <a:avLst/>
          </a:prstGeom>
          <a:noFill/>
        </p:spPr>
        <p:txBody>
          <a:bodyPr wrap="square">
            <a:spAutoFit/>
          </a:bodyPr>
          <a:lstStyle/>
          <a:p>
            <a:pPr algn="ctr"/>
            <a:r>
              <a:rPr lang="en-US" sz="1800">
                <a:solidFill>
                  <a:schemeClr val="accent1"/>
                </a:solidFill>
                <a:latin typeface="Arial Narrow" panose="020B0606020202030204" pitchFamily="34" charset="0"/>
              </a:rPr>
              <a:t>Microservices</a:t>
            </a:r>
            <a:endParaRPr lang="en-US">
              <a:solidFill>
                <a:schemeClr val="accent1"/>
              </a:solidFill>
            </a:endParaRPr>
          </a:p>
        </p:txBody>
      </p:sp>
      <p:sp>
        <p:nvSpPr>
          <p:cNvPr id="30" name="Oval 29">
            <a:extLst>
              <a:ext uri="{FF2B5EF4-FFF2-40B4-BE49-F238E27FC236}">
                <a16:creationId xmlns:a16="http://schemas.microsoft.com/office/drawing/2014/main" id="{EFC77883-6C44-4FEE-A10A-82F8BEB2BB32}"/>
              </a:ext>
            </a:extLst>
          </p:cNvPr>
          <p:cNvSpPr/>
          <p:nvPr/>
        </p:nvSpPr>
        <p:spPr>
          <a:xfrm>
            <a:off x="3251708" y="5211254"/>
            <a:ext cx="421502" cy="421502"/>
          </a:xfrm>
          <a:prstGeom prst="ellipse">
            <a:avLst/>
          </a:prstGeom>
          <a:noFill/>
          <a:ln w="666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
        <p:nvSpPr>
          <p:cNvPr id="62" name="TextBox 61">
            <a:extLst>
              <a:ext uri="{FF2B5EF4-FFF2-40B4-BE49-F238E27FC236}">
                <a16:creationId xmlns:a16="http://schemas.microsoft.com/office/drawing/2014/main" id="{1BF3D393-1C3C-44AA-A7C5-9F2AE264F985}"/>
              </a:ext>
            </a:extLst>
          </p:cNvPr>
          <p:cNvSpPr txBox="1"/>
          <p:nvPr/>
        </p:nvSpPr>
        <p:spPr>
          <a:xfrm>
            <a:off x="2704390" y="5632756"/>
            <a:ext cx="1516138" cy="369332"/>
          </a:xfrm>
          <a:prstGeom prst="rect">
            <a:avLst/>
          </a:prstGeom>
          <a:noFill/>
        </p:spPr>
        <p:txBody>
          <a:bodyPr wrap="square">
            <a:spAutoFit/>
          </a:bodyPr>
          <a:lstStyle/>
          <a:p>
            <a:pPr algn="ctr"/>
            <a:r>
              <a:rPr lang="en-US" sz="1800">
                <a:solidFill>
                  <a:schemeClr val="tx2"/>
                </a:solidFill>
                <a:latin typeface="Arial Narrow" panose="020B0606020202030204" pitchFamily="34" charset="0"/>
              </a:rPr>
              <a:t>Testing Node</a:t>
            </a:r>
            <a:endParaRPr lang="en-US">
              <a:solidFill>
                <a:schemeClr val="tx2"/>
              </a:solidFill>
            </a:endParaRPr>
          </a:p>
        </p:txBody>
      </p:sp>
    </p:spTree>
    <p:extLst>
      <p:ext uri="{BB962C8B-B14F-4D97-AF65-F5344CB8AC3E}">
        <p14:creationId xmlns:p14="http://schemas.microsoft.com/office/powerpoint/2010/main" val="3430594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F09FE6A-D258-458D-9C72-0C9BAC5820C4}"/>
              </a:ext>
            </a:extLst>
          </p:cNvPr>
          <p:cNvSpPr>
            <a:spLocks noGrp="1"/>
          </p:cNvSpPr>
          <p:nvPr>
            <p:ph type="body" sz="quarter" idx="20"/>
          </p:nvPr>
        </p:nvSpPr>
        <p:spPr/>
        <p:txBody>
          <a:bodyPr/>
          <a:lstStyle/>
          <a:p>
            <a:r>
              <a:rPr lang="en-US"/>
              <a:t>Microservices in action: demo of the </a:t>
            </a:r>
            <a:r>
              <a:rPr lang="en-US" err="1"/>
              <a:t>koda</a:t>
            </a:r>
            <a:r>
              <a:rPr lang="en-US"/>
              <a:t> app</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KODA Microservice Diagram</a:t>
            </a:r>
          </a:p>
        </p:txBody>
      </p:sp>
      <p:sp>
        <p:nvSpPr>
          <p:cNvPr id="4" name="Rectangle 3">
            <a:extLst>
              <a:ext uri="{FF2B5EF4-FFF2-40B4-BE49-F238E27FC236}">
                <a16:creationId xmlns:a16="http://schemas.microsoft.com/office/drawing/2014/main" id="{D544FCD1-8839-2FAA-ADB9-2DFB53B459B6}"/>
              </a:ext>
            </a:extLst>
          </p:cNvPr>
          <p:cNvSpPr/>
          <p:nvPr/>
        </p:nvSpPr>
        <p:spPr>
          <a:xfrm>
            <a:off x="2547991" y="2346790"/>
            <a:ext cx="1561672" cy="9041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Projects</a:t>
            </a:r>
          </a:p>
        </p:txBody>
      </p:sp>
      <p:sp>
        <p:nvSpPr>
          <p:cNvPr id="5" name="Rectangle 4">
            <a:extLst>
              <a:ext uri="{FF2B5EF4-FFF2-40B4-BE49-F238E27FC236}">
                <a16:creationId xmlns:a16="http://schemas.microsoft.com/office/drawing/2014/main" id="{087CF4D0-DB95-7573-F61C-4A27F32B4E6B}"/>
              </a:ext>
            </a:extLst>
          </p:cNvPr>
          <p:cNvSpPr/>
          <p:nvPr/>
        </p:nvSpPr>
        <p:spPr>
          <a:xfrm>
            <a:off x="757816" y="4004684"/>
            <a:ext cx="1561672" cy="9041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a:t>
            </a:r>
          </a:p>
        </p:txBody>
      </p:sp>
      <p:sp>
        <p:nvSpPr>
          <p:cNvPr id="6" name="Rectangle 5">
            <a:extLst>
              <a:ext uri="{FF2B5EF4-FFF2-40B4-BE49-F238E27FC236}">
                <a16:creationId xmlns:a16="http://schemas.microsoft.com/office/drawing/2014/main" id="{F4D1BE9E-B0A7-19F4-9284-5997D0662EC3}"/>
              </a:ext>
            </a:extLst>
          </p:cNvPr>
          <p:cNvSpPr/>
          <p:nvPr/>
        </p:nvSpPr>
        <p:spPr>
          <a:xfrm>
            <a:off x="5195298" y="3449158"/>
            <a:ext cx="1561672" cy="9041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Publications</a:t>
            </a:r>
          </a:p>
        </p:txBody>
      </p:sp>
      <p:sp>
        <p:nvSpPr>
          <p:cNvPr id="7" name="Rectangle 6">
            <a:extLst>
              <a:ext uri="{FF2B5EF4-FFF2-40B4-BE49-F238E27FC236}">
                <a16:creationId xmlns:a16="http://schemas.microsoft.com/office/drawing/2014/main" id="{C6D0F7FE-DDD4-860F-A953-FEAAC4D16D1F}"/>
              </a:ext>
            </a:extLst>
          </p:cNvPr>
          <p:cNvSpPr/>
          <p:nvPr/>
        </p:nvSpPr>
        <p:spPr>
          <a:xfrm>
            <a:off x="5195298" y="2346790"/>
            <a:ext cx="1561672" cy="9041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Organizations</a:t>
            </a:r>
          </a:p>
        </p:txBody>
      </p:sp>
      <p:sp>
        <p:nvSpPr>
          <p:cNvPr id="9" name="Rectangle 8">
            <a:extLst>
              <a:ext uri="{FF2B5EF4-FFF2-40B4-BE49-F238E27FC236}">
                <a16:creationId xmlns:a16="http://schemas.microsoft.com/office/drawing/2014/main" id="{62C0CFA0-863E-793C-B4C9-0170237E5760}"/>
              </a:ext>
            </a:extLst>
          </p:cNvPr>
          <p:cNvSpPr/>
          <p:nvPr/>
        </p:nvSpPr>
        <p:spPr>
          <a:xfrm>
            <a:off x="5205572" y="4611458"/>
            <a:ext cx="1561672" cy="9041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Scenarios</a:t>
            </a:r>
          </a:p>
        </p:txBody>
      </p:sp>
      <p:sp>
        <p:nvSpPr>
          <p:cNvPr id="10" name="Rectangle 9">
            <a:extLst>
              <a:ext uri="{FF2B5EF4-FFF2-40B4-BE49-F238E27FC236}">
                <a16:creationId xmlns:a16="http://schemas.microsoft.com/office/drawing/2014/main" id="{8E1C696A-4341-7DD9-7B54-B7EDAF5F985C}"/>
              </a:ext>
            </a:extLst>
          </p:cNvPr>
          <p:cNvSpPr/>
          <p:nvPr/>
        </p:nvSpPr>
        <p:spPr>
          <a:xfrm>
            <a:off x="7586610" y="2346790"/>
            <a:ext cx="1561672" cy="9041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Designs</a:t>
            </a:r>
          </a:p>
        </p:txBody>
      </p:sp>
      <p:sp>
        <p:nvSpPr>
          <p:cNvPr id="11" name="Rectangle 10">
            <a:extLst>
              <a:ext uri="{FF2B5EF4-FFF2-40B4-BE49-F238E27FC236}">
                <a16:creationId xmlns:a16="http://schemas.microsoft.com/office/drawing/2014/main" id="{E152D2FC-D72B-A8BB-358A-9FA5F9842FAB}"/>
              </a:ext>
            </a:extLst>
          </p:cNvPr>
          <p:cNvSpPr/>
          <p:nvPr/>
        </p:nvSpPr>
        <p:spPr>
          <a:xfrm>
            <a:off x="9977922" y="2346790"/>
            <a:ext cx="1561672" cy="90412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Analytics</a:t>
            </a:r>
          </a:p>
        </p:txBody>
      </p:sp>
      <p:cxnSp>
        <p:nvCxnSpPr>
          <p:cNvPr id="13" name="Straight Arrow Connector 12">
            <a:extLst>
              <a:ext uri="{FF2B5EF4-FFF2-40B4-BE49-F238E27FC236}">
                <a16:creationId xmlns:a16="http://schemas.microsoft.com/office/drawing/2014/main" id="{68194B3D-FC29-D6E0-EC62-C3C7569CF225}"/>
              </a:ext>
            </a:extLst>
          </p:cNvPr>
          <p:cNvCxnSpPr>
            <a:stCxn id="4" idx="3"/>
            <a:endCxn id="7" idx="1"/>
          </p:cNvCxnSpPr>
          <p:nvPr/>
        </p:nvCxnSpPr>
        <p:spPr>
          <a:xfrm>
            <a:off x="4109663" y="2798853"/>
            <a:ext cx="108563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E451CEF-6A81-1E50-2543-E1009E73304F}"/>
              </a:ext>
            </a:extLst>
          </p:cNvPr>
          <p:cNvSpPr txBox="1"/>
          <p:nvPr/>
        </p:nvSpPr>
        <p:spPr>
          <a:xfrm>
            <a:off x="4153048" y="2388156"/>
            <a:ext cx="998863" cy="369332"/>
          </a:xfrm>
          <a:prstGeom prst="rect">
            <a:avLst/>
          </a:prstGeom>
          <a:noFill/>
        </p:spPr>
        <p:txBody>
          <a:bodyPr wrap="none" rtlCol="0">
            <a:spAutoFit/>
          </a:bodyPr>
          <a:lstStyle/>
          <a:p>
            <a:r>
              <a:rPr lang="en-US"/>
              <a:t>Contains</a:t>
            </a:r>
          </a:p>
        </p:txBody>
      </p:sp>
      <p:cxnSp>
        <p:nvCxnSpPr>
          <p:cNvPr id="18" name="Elbow Connector 17">
            <a:extLst>
              <a:ext uri="{FF2B5EF4-FFF2-40B4-BE49-F238E27FC236}">
                <a16:creationId xmlns:a16="http://schemas.microsoft.com/office/drawing/2014/main" id="{4F19F5C7-ADD1-4BD4-D61B-0D09147573B7}"/>
              </a:ext>
            </a:extLst>
          </p:cNvPr>
          <p:cNvCxnSpPr>
            <a:cxnSpLocks/>
            <a:stCxn id="5" idx="3"/>
            <a:endCxn id="4" idx="2"/>
          </p:cNvCxnSpPr>
          <p:nvPr/>
        </p:nvCxnSpPr>
        <p:spPr>
          <a:xfrm flipV="1">
            <a:off x="2319488" y="3250916"/>
            <a:ext cx="1009339" cy="1205831"/>
          </a:xfrm>
          <a:prstGeom prst="bent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C73883-B5EA-E1C5-AB5C-3FF1D365E845}"/>
              </a:ext>
            </a:extLst>
          </p:cNvPr>
          <p:cNvSpPr txBox="1"/>
          <p:nvPr/>
        </p:nvSpPr>
        <p:spPr>
          <a:xfrm>
            <a:off x="2534859" y="4004684"/>
            <a:ext cx="529312" cy="369332"/>
          </a:xfrm>
          <a:prstGeom prst="rect">
            <a:avLst/>
          </a:prstGeom>
          <a:noFill/>
        </p:spPr>
        <p:txBody>
          <a:bodyPr wrap="none" rtlCol="0">
            <a:spAutoFit/>
          </a:bodyPr>
          <a:lstStyle/>
          <a:p>
            <a:r>
              <a:rPr lang="en-US"/>
              <a:t>Has</a:t>
            </a:r>
          </a:p>
        </p:txBody>
      </p:sp>
      <p:cxnSp>
        <p:nvCxnSpPr>
          <p:cNvPr id="23" name="Elbow Connector 22">
            <a:extLst>
              <a:ext uri="{FF2B5EF4-FFF2-40B4-BE49-F238E27FC236}">
                <a16:creationId xmlns:a16="http://schemas.microsoft.com/office/drawing/2014/main" id="{16276B08-08AD-EC94-15EB-7E2ED9AEBB5F}"/>
              </a:ext>
            </a:extLst>
          </p:cNvPr>
          <p:cNvCxnSpPr>
            <a:stCxn id="4" idx="3"/>
            <a:endCxn id="6" idx="1"/>
          </p:cNvCxnSpPr>
          <p:nvPr/>
        </p:nvCxnSpPr>
        <p:spPr>
          <a:xfrm>
            <a:off x="4109663" y="2798853"/>
            <a:ext cx="1085635" cy="1102368"/>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5420CAD-D5A7-A05C-2633-919F65FE6370}"/>
              </a:ext>
            </a:extLst>
          </p:cNvPr>
          <p:cNvCxnSpPr>
            <a:cxnSpLocks/>
            <a:stCxn id="4" idx="3"/>
            <a:endCxn id="9" idx="1"/>
          </p:cNvCxnSpPr>
          <p:nvPr/>
        </p:nvCxnSpPr>
        <p:spPr>
          <a:xfrm>
            <a:off x="4109663" y="2798853"/>
            <a:ext cx="1095909" cy="2264668"/>
          </a:xfrm>
          <a:prstGeom prst="bentConnector3">
            <a:avLst>
              <a:gd name="adj1" fmla="val 50000"/>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232A32F-5060-8973-BC1C-37C14845AED4}"/>
              </a:ext>
            </a:extLst>
          </p:cNvPr>
          <p:cNvCxnSpPr>
            <a:cxnSpLocks/>
            <a:stCxn id="7" idx="3"/>
            <a:endCxn id="10" idx="1"/>
          </p:cNvCxnSpPr>
          <p:nvPr/>
        </p:nvCxnSpPr>
        <p:spPr>
          <a:xfrm>
            <a:off x="6756970" y="2798853"/>
            <a:ext cx="82964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C7BE7EA-B311-F4D5-42BA-903EEDDCD11D}"/>
              </a:ext>
            </a:extLst>
          </p:cNvPr>
          <p:cNvCxnSpPr>
            <a:cxnSpLocks/>
            <a:stCxn id="10" idx="3"/>
            <a:endCxn id="11" idx="1"/>
          </p:cNvCxnSpPr>
          <p:nvPr/>
        </p:nvCxnSpPr>
        <p:spPr>
          <a:xfrm>
            <a:off x="9148282" y="2798853"/>
            <a:ext cx="82964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9BC42F4-C397-CB48-9433-5D2919CAED8D}"/>
              </a:ext>
            </a:extLst>
          </p:cNvPr>
          <p:cNvSpPr txBox="1"/>
          <p:nvPr/>
        </p:nvSpPr>
        <p:spPr>
          <a:xfrm>
            <a:off x="6907134" y="2396596"/>
            <a:ext cx="529312" cy="369332"/>
          </a:xfrm>
          <a:prstGeom prst="rect">
            <a:avLst/>
          </a:prstGeom>
          <a:noFill/>
        </p:spPr>
        <p:txBody>
          <a:bodyPr wrap="none" rtlCol="0">
            <a:spAutoFit/>
          </a:bodyPr>
          <a:lstStyle/>
          <a:p>
            <a:r>
              <a:rPr lang="en-US"/>
              <a:t>Has</a:t>
            </a:r>
          </a:p>
        </p:txBody>
      </p:sp>
      <p:sp>
        <p:nvSpPr>
          <p:cNvPr id="35" name="TextBox 34">
            <a:extLst>
              <a:ext uri="{FF2B5EF4-FFF2-40B4-BE49-F238E27FC236}">
                <a16:creationId xmlns:a16="http://schemas.microsoft.com/office/drawing/2014/main" id="{72C9A5CF-579E-93E4-97CD-F673D62FA73A}"/>
              </a:ext>
            </a:extLst>
          </p:cNvPr>
          <p:cNvSpPr txBox="1"/>
          <p:nvPr/>
        </p:nvSpPr>
        <p:spPr>
          <a:xfrm>
            <a:off x="9241539" y="2388156"/>
            <a:ext cx="643125" cy="369332"/>
          </a:xfrm>
          <a:prstGeom prst="rect">
            <a:avLst/>
          </a:prstGeom>
          <a:noFill/>
        </p:spPr>
        <p:txBody>
          <a:bodyPr wrap="none" rtlCol="0">
            <a:spAutoFit/>
          </a:bodyPr>
          <a:lstStyle/>
          <a:p>
            <a:r>
              <a:rPr lang="en-US"/>
              <a:t>Runs</a:t>
            </a:r>
          </a:p>
        </p:txBody>
      </p:sp>
      <p:cxnSp>
        <p:nvCxnSpPr>
          <p:cNvPr id="29" name="Elbow Connector 28">
            <a:extLst>
              <a:ext uri="{FF2B5EF4-FFF2-40B4-BE49-F238E27FC236}">
                <a16:creationId xmlns:a16="http://schemas.microsoft.com/office/drawing/2014/main" id="{8EFC8C8A-D8FF-4131-6F20-F5E15701C104}"/>
              </a:ext>
            </a:extLst>
          </p:cNvPr>
          <p:cNvCxnSpPr>
            <a:cxnSpLocks/>
            <a:stCxn id="10" idx="2"/>
            <a:endCxn id="6" idx="3"/>
          </p:cNvCxnSpPr>
          <p:nvPr/>
        </p:nvCxnSpPr>
        <p:spPr>
          <a:xfrm rot="5400000">
            <a:off x="7237056" y="2770830"/>
            <a:ext cx="650305" cy="1610476"/>
          </a:xfrm>
          <a:prstGeom prst="bent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B52CCBF-9802-BB95-F617-FD353D0F1954}"/>
              </a:ext>
            </a:extLst>
          </p:cNvPr>
          <p:cNvSpPr txBox="1"/>
          <p:nvPr/>
        </p:nvSpPr>
        <p:spPr>
          <a:xfrm>
            <a:off x="7171790" y="3471836"/>
            <a:ext cx="942566" cy="369332"/>
          </a:xfrm>
          <a:prstGeom prst="rect">
            <a:avLst/>
          </a:prstGeom>
          <a:noFill/>
        </p:spPr>
        <p:txBody>
          <a:bodyPr wrap="none" rtlCol="0">
            <a:spAutoFit/>
          </a:bodyPr>
          <a:lstStyle/>
          <a:p>
            <a:r>
              <a:rPr lang="en-US"/>
              <a:t>Become</a:t>
            </a:r>
          </a:p>
        </p:txBody>
      </p:sp>
    </p:spTree>
    <p:extLst>
      <p:ext uri="{BB962C8B-B14F-4D97-AF65-F5344CB8AC3E}">
        <p14:creationId xmlns:p14="http://schemas.microsoft.com/office/powerpoint/2010/main" val="123114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078C4C-9E22-419C-A9A0-2493A83BD747}"/>
              </a:ext>
            </a:extLst>
          </p:cNvPr>
          <p:cNvSpPr>
            <a:spLocks noGrp="1"/>
          </p:cNvSpPr>
          <p:nvPr>
            <p:ph type="body" sz="quarter" idx="13"/>
          </p:nvPr>
        </p:nvSpPr>
        <p:spPr/>
        <p:txBody>
          <a:bodyPr/>
          <a:lstStyle/>
          <a:p>
            <a:r>
              <a:rPr lang="en-US"/>
              <a:t>06</a:t>
            </a:r>
          </a:p>
        </p:txBody>
      </p:sp>
      <p:sp>
        <p:nvSpPr>
          <p:cNvPr id="2" name="Text Placeholder 1">
            <a:extLst>
              <a:ext uri="{FF2B5EF4-FFF2-40B4-BE49-F238E27FC236}">
                <a16:creationId xmlns:a16="http://schemas.microsoft.com/office/drawing/2014/main" id="{682C7B6C-5DB2-4DA5-904C-AB1A37288EE9}"/>
              </a:ext>
            </a:extLst>
          </p:cNvPr>
          <p:cNvSpPr>
            <a:spLocks noGrp="1"/>
          </p:cNvSpPr>
          <p:nvPr>
            <p:ph type="body" sz="quarter" idx="12"/>
          </p:nvPr>
        </p:nvSpPr>
        <p:spPr/>
        <p:txBody>
          <a:bodyPr/>
          <a:lstStyle/>
          <a:p>
            <a:r>
              <a:rPr lang="en-US"/>
              <a:t>What did we cover today</a:t>
            </a:r>
          </a:p>
        </p:txBody>
      </p:sp>
      <p:sp>
        <p:nvSpPr>
          <p:cNvPr id="6" name="Text Placeholder 5">
            <a:extLst>
              <a:ext uri="{FF2B5EF4-FFF2-40B4-BE49-F238E27FC236}">
                <a16:creationId xmlns:a16="http://schemas.microsoft.com/office/drawing/2014/main" id="{4668AC93-4B7A-4794-B5C2-5A39F3666057}"/>
              </a:ext>
            </a:extLst>
          </p:cNvPr>
          <p:cNvSpPr>
            <a:spLocks noGrp="1"/>
          </p:cNvSpPr>
          <p:nvPr>
            <p:ph type="body" sz="quarter" idx="15"/>
          </p:nvPr>
        </p:nvSpPr>
        <p:spPr/>
        <p:txBody>
          <a:bodyPr/>
          <a:lstStyle/>
          <a:p>
            <a:r>
              <a:rPr lang="en-US"/>
              <a:t>Recap</a:t>
            </a:r>
          </a:p>
        </p:txBody>
      </p:sp>
    </p:spTree>
    <p:extLst>
      <p:ext uri="{BB962C8B-B14F-4D97-AF65-F5344CB8AC3E}">
        <p14:creationId xmlns:p14="http://schemas.microsoft.com/office/powerpoint/2010/main" val="3208636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5A0FDA0-FAED-7C7F-282A-EBE76FF9EB06}"/>
              </a:ext>
            </a:extLst>
          </p:cNvPr>
          <p:cNvGrpSpPr/>
          <p:nvPr/>
        </p:nvGrpSpPr>
        <p:grpSpPr>
          <a:xfrm>
            <a:off x="3047692" y="1537241"/>
            <a:ext cx="5194434" cy="4663212"/>
            <a:chOff x="2212493" y="1536313"/>
            <a:chExt cx="5194434" cy="4663212"/>
          </a:xfrm>
        </p:grpSpPr>
        <p:cxnSp>
          <p:nvCxnSpPr>
            <p:cNvPr id="5" name="Straight Arrow Connector 4">
              <a:extLst>
                <a:ext uri="{FF2B5EF4-FFF2-40B4-BE49-F238E27FC236}">
                  <a16:creationId xmlns:a16="http://schemas.microsoft.com/office/drawing/2014/main" id="{10D69E4C-8783-C6F1-FF78-EB6821CB2DC3}"/>
                </a:ext>
              </a:extLst>
            </p:cNvPr>
            <p:cNvCxnSpPr/>
            <p:nvPr/>
          </p:nvCxnSpPr>
          <p:spPr>
            <a:xfrm flipV="1">
              <a:off x="2589087" y="1690688"/>
              <a:ext cx="0" cy="414048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29981C1-27AA-9BE6-3F3B-65D913C15062}"/>
                </a:ext>
              </a:extLst>
            </p:cNvPr>
            <p:cNvCxnSpPr>
              <a:cxnSpLocks/>
            </p:cNvCxnSpPr>
            <p:nvPr/>
          </p:nvCxnSpPr>
          <p:spPr>
            <a:xfrm>
              <a:off x="2589087" y="5831174"/>
              <a:ext cx="459426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398A2A-C530-B9DE-1604-1D4A1650B1C1}"/>
                </a:ext>
              </a:extLst>
            </p:cNvPr>
            <p:cNvSpPr txBox="1"/>
            <p:nvPr/>
          </p:nvSpPr>
          <p:spPr>
            <a:xfrm>
              <a:off x="6022289" y="5830193"/>
              <a:ext cx="1082348" cy="369332"/>
            </a:xfrm>
            <a:prstGeom prst="rect">
              <a:avLst/>
            </a:prstGeom>
            <a:noFill/>
          </p:spPr>
          <p:txBody>
            <a:bodyPr wrap="none" rtlCol="0">
              <a:spAutoFit/>
            </a:bodyPr>
            <a:lstStyle/>
            <a:p>
              <a:r>
                <a:rPr lang="en-US">
                  <a:solidFill>
                    <a:schemeClr val="bg1"/>
                  </a:solidFill>
                </a:rPr>
                <a:t>Hack-</a:t>
              </a:r>
              <a:r>
                <a:rPr lang="en-US" err="1">
                  <a:solidFill>
                    <a:schemeClr val="bg1"/>
                  </a:solidFill>
                </a:rPr>
                <a:t>ish</a:t>
              </a:r>
              <a:endParaRPr lang="en-US">
                <a:solidFill>
                  <a:schemeClr val="bg1"/>
                </a:solidFill>
              </a:endParaRPr>
            </a:p>
          </p:txBody>
        </p:sp>
        <p:sp>
          <p:nvSpPr>
            <p:cNvPr id="9" name="TextBox 8">
              <a:extLst>
                <a:ext uri="{FF2B5EF4-FFF2-40B4-BE49-F238E27FC236}">
                  <a16:creationId xmlns:a16="http://schemas.microsoft.com/office/drawing/2014/main" id="{ABF035E6-A066-12A5-011F-8D24A08EF24F}"/>
                </a:ext>
              </a:extLst>
            </p:cNvPr>
            <p:cNvSpPr txBox="1"/>
            <p:nvPr/>
          </p:nvSpPr>
          <p:spPr>
            <a:xfrm rot="16200000">
              <a:off x="1734157" y="2335557"/>
              <a:ext cx="1326004" cy="369332"/>
            </a:xfrm>
            <a:prstGeom prst="rect">
              <a:avLst/>
            </a:prstGeom>
            <a:noFill/>
          </p:spPr>
          <p:txBody>
            <a:bodyPr wrap="none" rtlCol="0">
              <a:spAutoFit/>
            </a:bodyPr>
            <a:lstStyle/>
            <a:p>
              <a:r>
                <a:rPr lang="en-US">
                  <a:solidFill>
                    <a:schemeClr val="bg1"/>
                  </a:solidFill>
                </a:rPr>
                <a:t>Complexity</a:t>
              </a:r>
            </a:p>
          </p:txBody>
        </p:sp>
        <p:sp>
          <p:nvSpPr>
            <p:cNvPr id="10" name="Oval 9">
              <a:extLst>
                <a:ext uri="{FF2B5EF4-FFF2-40B4-BE49-F238E27FC236}">
                  <a16:creationId xmlns:a16="http://schemas.microsoft.com/office/drawing/2014/main" id="{9448260C-8734-A101-9386-85F28061CF56}"/>
                </a:ext>
              </a:extLst>
            </p:cNvPr>
            <p:cNvSpPr/>
            <p:nvPr/>
          </p:nvSpPr>
          <p:spPr>
            <a:xfrm rot="3800879">
              <a:off x="2759146" y="1466381"/>
              <a:ext cx="1444603" cy="1584467"/>
            </a:xfrm>
            <a:prstGeom prst="ellipse">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45AA8A-54DC-1067-0601-16F8CA31421F}"/>
                </a:ext>
              </a:extLst>
            </p:cNvPr>
            <p:cNvSpPr/>
            <p:nvPr/>
          </p:nvSpPr>
          <p:spPr>
            <a:xfrm rot="5400000">
              <a:off x="5963076" y="4633346"/>
              <a:ext cx="956619" cy="1263872"/>
            </a:xfrm>
            <a:prstGeom prst="rect">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45273E6-BCAE-2D7E-55A2-5E9616054AA4}"/>
                </a:ext>
              </a:extLst>
            </p:cNvPr>
            <p:cNvSpPr txBox="1"/>
            <p:nvPr/>
          </p:nvSpPr>
          <p:spPr>
            <a:xfrm>
              <a:off x="5686560" y="5003672"/>
              <a:ext cx="1509649" cy="523220"/>
            </a:xfrm>
            <a:prstGeom prst="rect">
              <a:avLst/>
            </a:prstGeom>
            <a:noFill/>
          </p:spPr>
          <p:txBody>
            <a:bodyPr wrap="square" rtlCol="0">
              <a:spAutoFit/>
            </a:bodyPr>
            <a:lstStyle/>
            <a:p>
              <a:pPr algn="ctr"/>
              <a:r>
                <a:rPr lang="en-US" sz="1400">
                  <a:solidFill>
                    <a:schemeClr val="bg1"/>
                  </a:solidFill>
                </a:rPr>
                <a:t>Rube Goldberg Zone</a:t>
              </a:r>
            </a:p>
          </p:txBody>
        </p:sp>
        <p:sp>
          <p:nvSpPr>
            <p:cNvPr id="13" name="TextBox 12">
              <a:extLst>
                <a:ext uri="{FF2B5EF4-FFF2-40B4-BE49-F238E27FC236}">
                  <a16:creationId xmlns:a16="http://schemas.microsoft.com/office/drawing/2014/main" id="{E85BA702-6C91-C456-04C6-19DC6E506787}"/>
                </a:ext>
              </a:extLst>
            </p:cNvPr>
            <p:cNvSpPr txBox="1"/>
            <p:nvPr/>
          </p:nvSpPr>
          <p:spPr>
            <a:xfrm>
              <a:off x="2796556" y="1997004"/>
              <a:ext cx="1432379" cy="523220"/>
            </a:xfrm>
            <a:prstGeom prst="rect">
              <a:avLst/>
            </a:prstGeom>
            <a:noFill/>
          </p:spPr>
          <p:txBody>
            <a:bodyPr wrap="square" rtlCol="0">
              <a:spAutoFit/>
            </a:bodyPr>
            <a:lstStyle/>
            <a:p>
              <a:pPr algn="ctr"/>
              <a:r>
                <a:rPr lang="en-US" sz="1400">
                  <a:solidFill>
                    <a:schemeClr val="bg1"/>
                  </a:solidFill>
                </a:rPr>
                <a:t>Programmer’s Lore</a:t>
              </a:r>
            </a:p>
          </p:txBody>
        </p:sp>
        <p:cxnSp>
          <p:nvCxnSpPr>
            <p:cNvPr id="15" name="Straight Arrow Connector 14">
              <a:extLst>
                <a:ext uri="{FF2B5EF4-FFF2-40B4-BE49-F238E27FC236}">
                  <a16:creationId xmlns:a16="http://schemas.microsoft.com/office/drawing/2014/main" id="{7CA1481B-166C-BB9F-EC72-F25A71E20D3B}"/>
                </a:ext>
              </a:extLst>
            </p:cNvPr>
            <p:cNvCxnSpPr>
              <a:cxnSpLocks/>
            </p:cNvCxnSpPr>
            <p:nvPr/>
          </p:nvCxnSpPr>
          <p:spPr>
            <a:xfrm flipV="1">
              <a:off x="2589086" y="1552299"/>
              <a:ext cx="4817841" cy="4278875"/>
            </a:xfrm>
            <a:prstGeom prst="straightConnector1">
              <a:avLst/>
            </a:prstGeom>
            <a:ln w="19050">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Text Placeholder 13">
            <a:extLst>
              <a:ext uri="{FF2B5EF4-FFF2-40B4-BE49-F238E27FC236}">
                <a16:creationId xmlns:a16="http://schemas.microsoft.com/office/drawing/2014/main" id="{D2869E50-4294-44FB-86E2-EE408E7009A5}"/>
              </a:ext>
            </a:extLst>
          </p:cNvPr>
          <p:cNvSpPr>
            <a:spLocks noGrp="1"/>
          </p:cNvSpPr>
          <p:nvPr>
            <p:ph type="body" sz="quarter" idx="20"/>
          </p:nvPr>
        </p:nvSpPr>
        <p:spPr/>
        <p:txBody>
          <a:bodyPr/>
          <a:lstStyle/>
          <a:p>
            <a:r>
              <a:rPr lang="en-US"/>
              <a:t>The Challenge and trade-off of a growing team</a:t>
            </a:r>
          </a:p>
        </p:txBody>
      </p:sp>
      <p:sp>
        <p:nvSpPr>
          <p:cNvPr id="25" name="Title 24">
            <a:extLst>
              <a:ext uri="{FF2B5EF4-FFF2-40B4-BE49-F238E27FC236}">
                <a16:creationId xmlns:a16="http://schemas.microsoft.com/office/drawing/2014/main" id="{F3C0FD46-E486-478E-1958-BDFFAF66F3DD}"/>
              </a:ext>
            </a:extLst>
          </p:cNvPr>
          <p:cNvSpPr>
            <a:spLocks noGrp="1"/>
          </p:cNvSpPr>
          <p:nvPr>
            <p:ph type="title"/>
          </p:nvPr>
        </p:nvSpPr>
        <p:spPr/>
        <p:txBody>
          <a:bodyPr/>
          <a:lstStyle/>
          <a:p>
            <a:r>
              <a:rPr lang="en-US"/>
              <a:t>Growing teams face a trade-off of complexity and simplicity</a:t>
            </a:r>
          </a:p>
        </p:txBody>
      </p:sp>
      <p:sp>
        <p:nvSpPr>
          <p:cNvPr id="19" name="TextBox 18">
            <a:extLst>
              <a:ext uri="{FF2B5EF4-FFF2-40B4-BE49-F238E27FC236}">
                <a16:creationId xmlns:a16="http://schemas.microsoft.com/office/drawing/2014/main" id="{8B456932-555C-A3F8-9BE5-38BD7998B70A}"/>
              </a:ext>
            </a:extLst>
          </p:cNvPr>
          <p:cNvSpPr txBox="1"/>
          <p:nvPr/>
        </p:nvSpPr>
        <p:spPr>
          <a:xfrm>
            <a:off x="8100855" y="1228281"/>
            <a:ext cx="3309624" cy="338554"/>
          </a:xfrm>
          <a:prstGeom prst="rect">
            <a:avLst/>
          </a:prstGeom>
          <a:noFill/>
        </p:spPr>
        <p:txBody>
          <a:bodyPr wrap="none" rtlCol="0">
            <a:spAutoFit/>
          </a:bodyPr>
          <a:lstStyle/>
          <a:p>
            <a:r>
              <a:rPr lang="en-US" sz="1600">
                <a:solidFill>
                  <a:schemeClr val="bg1"/>
                </a:solidFill>
              </a:rPr>
              <a:t>Developer’s Optimization Function</a:t>
            </a:r>
          </a:p>
        </p:txBody>
      </p:sp>
      <p:sp>
        <p:nvSpPr>
          <p:cNvPr id="20" name="TextBox 19">
            <a:extLst>
              <a:ext uri="{FF2B5EF4-FFF2-40B4-BE49-F238E27FC236}">
                <a16:creationId xmlns:a16="http://schemas.microsoft.com/office/drawing/2014/main" id="{93C38926-3F9E-DE94-0945-23B25FCD0541}"/>
              </a:ext>
            </a:extLst>
          </p:cNvPr>
          <p:cNvSpPr txBox="1"/>
          <p:nvPr/>
        </p:nvSpPr>
        <p:spPr>
          <a:xfrm>
            <a:off x="7622643" y="3724376"/>
            <a:ext cx="1518364" cy="369332"/>
          </a:xfrm>
          <a:prstGeom prst="rect">
            <a:avLst/>
          </a:prstGeom>
          <a:noFill/>
        </p:spPr>
        <p:txBody>
          <a:bodyPr wrap="none" rtlCol="0">
            <a:spAutoFit/>
          </a:bodyPr>
          <a:lstStyle/>
          <a:p>
            <a:r>
              <a:rPr lang="en-US">
                <a:solidFill>
                  <a:schemeClr val="bg1"/>
                </a:solidFill>
              </a:rPr>
              <a:t>Our Gradient</a:t>
            </a:r>
          </a:p>
        </p:txBody>
      </p:sp>
      <p:sp>
        <p:nvSpPr>
          <p:cNvPr id="21" name="Freeform: Shape 20">
            <a:extLst>
              <a:ext uri="{FF2B5EF4-FFF2-40B4-BE49-F238E27FC236}">
                <a16:creationId xmlns:a16="http://schemas.microsoft.com/office/drawing/2014/main" id="{E4246737-A8AB-4F09-88D5-308F250DDF46}"/>
              </a:ext>
            </a:extLst>
          </p:cNvPr>
          <p:cNvSpPr/>
          <p:nvPr/>
        </p:nvSpPr>
        <p:spPr>
          <a:xfrm>
            <a:off x="3467087" y="1709538"/>
            <a:ext cx="4440330" cy="4104640"/>
          </a:xfrm>
          <a:custGeom>
            <a:avLst/>
            <a:gdLst>
              <a:gd name="connsiteX0" fmla="*/ 156989 w 4576589"/>
              <a:gd name="connsiteY0" fmla="*/ 4084320 h 4084320"/>
              <a:gd name="connsiteX1" fmla="*/ 350029 w 4576589"/>
              <a:gd name="connsiteY1" fmla="*/ 3078480 h 4084320"/>
              <a:gd name="connsiteX2" fmla="*/ 3245629 w 4576589"/>
              <a:gd name="connsiteY2" fmla="*/ 2326640 h 4084320"/>
              <a:gd name="connsiteX3" fmla="*/ 3672349 w 4576589"/>
              <a:gd name="connsiteY3" fmla="*/ 497840 h 4084320"/>
              <a:gd name="connsiteX4" fmla="*/ 4576589 w 4576589"/>
              <a:gd name="connsiteY4" fmla="*/ 0 h 4084320"/>
              <a:gd name="connsiteX0" fmla="*/ 48878 w 4468478"/>
              <a:gd name="connsiteY0" fmla="*/ 4084320 h 4084320"/>
              <a:gd name="connsiteX1" fmla="*/ 648318 w 4468478"/>
              <a:gd name="connsiteY1" fmla="*/ 3027680 h 4084320"/>
              <a:gd name="connsiteX2" fmla="*/ 3137518 w 4468478"/>
              <a:gd name="connsiteY2" fmla="*/ 2326640 h 4084320"/>
              <a:gd name="connsiteX3" fmla="*/ 3564238 w 4468478"/>
              <a:gd name="connsiteY3" fmla="*/ 497840 h 4084320"/>
              <a:gd name="connsiteX4" fmla="*/ 4468478 w 4468478"/>
              <a:gd name="connsiteY4" fmla="*/ 0 h 4084320"/>
              <a:gd name="connsiteX0" fmla="*/ 47067 w 4486987"/>
              <a:gd name="connsiteY0" fmla="*/ 4104640 h 4104640"/>
              <a:gd name="connsiteX1" fmla="*/ 666827 w 4486987"/>
              <a:gd name="connsiteY1" fmla="*/ 3027680 h 4104640"/>
              <a:gd name="connsiteX2" fmla="*/ 3156027 w 4486987"/>
              <a:gd name="connsiteY2" fmla="*/ 2326640 h 4104640"/>
              <a:gd name="connsiteX3" fmla="*/ 3582747 w 4486987"/>
              <a:gd name="connsiteY3" fmla="*/ 497840 h 4104640"/>
              <a:gd name="connsiteX4" fmla="*/ 4486987 w 4486987"/>
              <a:gd name="connsiteY4" fmla="*/ 0 h 4104640"/>
              <a:gd name="connsiteX0" fmla="*/ 442 w 4440362"/>
              <a:gd name="connsiteY0" fmla="*/ 4104640 h 4104640"/>
              <a:gd name="connsiteX1" fmla="*/ 620202 w 4440362"/>
              <a:gd name="connsiteY1" fmla="*/ 3027680 h 4104640"/>
              <a:gd name="connsiteX2" fmla="*/ 3109402 w 4440362"/>
              <a:gd name="connsiteY2" fmla="*/ 2326640 h 4104640"/>
              <a:gd name="connsiteX3" fmla="*/ 3536122 w 4440362"/>
              <a:gd name="connsiteY3" fmla="*/ 497840 h 4104640"/>
              <a:gd name="connsiteX4" fmla="*/ 4440362 w 4440362"/>
              <a:gd name="connsiteY4" fmla="*/ 0 h 4104640"/>
              <a:gd name="connsiteX0" fmla="*/ 410 w 4440330"/>
              <a:gd name="connsiteY0" fmla="*/ 4104640 h 4104640"/>
              <a:gd name="connsiteX1" fmla="*/ 620170 w 4440330"/>
              <a:gd name="connsiteY1" fmla="*/ 3027680 h 4104640"/>
              <a:gd name="connsiteX2" fmla="*/ 3048410 w 4440330"/>
              <a:gd name="connsiteY2" fmla="*/ 2326640 h 4104640"/>
              <a:gd name="connsiteX3" fmla="*/ 3536090 w 4440330"/>
              <a:gd name="connsiteY3" fmla="*/ 497840 h 4104640"/>
              <a:gd name="connsiteX4" fmla="*/ 4440330 w 4440330"/>
              <a:gd name="connsiteY4" fmla="*/ 0 h 4104640"/>
              <a:gd name="connsiteX0" fmla="*/ 410 w 4440330"/>
              <a:gd name="connsiteY0" fmla="*/ 4104640 h 4104640"/>
              <a:gd name="connsiteX1" fmla="*/ 620170 w 4440330"/>
              <a:gd name="connsiteY1" fmla="*/ 3027680 h 4104640"/>
              <a:gd name="connsiteX2" fmla="*/ 3048410 w 4440330"/>
              <a:gd name="connsiteY2" fmla="*/ 2326640 h 4104640"/>
              <a:gd name="connsiteX3" fmla="*/ 3536090 w 4440330"/>
              <a:gd name="connsiteY3" fmla="*/ 497840 h 4104640"/>
              <a:gd name="connsiteX4" fmla="*/ 4440330 w 4440330"/>
              <a:gd name="connsiteY4" fmla="*/ 0 h 4104640"/>
              <a:gd name="connsiteX0" fmla="*/ 410 w 4440330"/>
              <a:gd name="connsiteY0" fmla="*/ 4104640 h 4104640"/>
              <a:gd name="connsiteX1" fmla="*/ 620170 w 4440330"/>
              <a:gd name="connsiteY1" fmla="*/ 3027680 h 4104640"/>
              <a:gd name="connsiteX2" fmla="*/ 3048410 w 4440330"/>
              <a:gd name="connsiteY2" fmla="*/ 2326640 h 4104640"/>
              <a:gd name="connsiteX3" fmla="*/ 3536090 w 4440330"/>
              <a:gd name="connsiteY3" fmla="*/ 497840 h 4104640"/>
              <a:gd name="connsiteX4" fmla="*/ 4440330 w 4440330"/>
              <a:gd name="connsiteY4" fmla="*/ 0 h 4104640"/>
              <a:gd name="connsiteX0" fmla="*/ 410 w 4440330"/>
              <a:gd name="connsiteY0" fmla="*/ 4104640 h 4104640"/>
              <a:gd name="connsiteX1" fmla="*/ 620170 w 4440330"/>
              <a:gd name="connsiteY1" fmla="*/ 3027680 h 4104640"/>
              <a:gd name="connsiteX2" fmla="*/ 3048410 w 4440330"/>
              <a:gd name="connsiteY2" fmla="*/ 2326640 h 4104640"/>
              <a:gd name="connsiteX3" fmla="*/ 3536090 w 4440330"/>
              <a:gd name="connsiteY3" fmla="*/ 497840 h 4104640"/>
              <a:gd name="connsiteX4" fmla="*/ 4440330 w 4440330"/>
              <a:gd name="connsiteY4" fmla="*/ 0 h 410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330" h="4104640">
                <a:moveTo>
                  <a:pt x="410" y="4104640"/>
                </a:moveTo>
                <a:cubicBezTo>
                  <a:pt x="-8057" y="3748193"/>
                  <a:pt x="112170" y="3324013"/>
                  <a:pt x="620170" y="3027680"/>
                </a:cubicBezTo>
                <a:cubicBezTo>
                  <a:pt x="1128170" y="2731347"/>
                  <a:pt x="2948503" y="2839720"/>
                  <a:pt x="3048410" y="2326640"/>
                </a:cubicBezTo>
                <a:cubicBezTo>
                  <a:pt x="3148317" y="1813560"/>
                  <a:pt x="3243143" y="865293"/>
                  <a:pt x="3536090" y="497840"/>
                </a:cubicBezTo>
                <a:cubicBezTo>
                  <a:pt x="3920477" y="89747"/>
                  <a:pt x="4099123" y="55033"/>
                  <a:pt x="4440330"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94ECC59-DC98-435E-9865-9ED9489EE054}"/>
              </a:ext>
            </a:extLst>
          </p:cNvPr>
          <p:cNvSpPr txBox="1"/>
          <p:nvPr/>
        </p:nvSpPr>
        <p:spPr>
          <a:xfrm>
            <a:off x="6096000" y="1199412"/>
            <a:ext cx="1702676" cy="426501"/>
          </a:xfrm>
          <a:prstGeom prst="rect">
            <a:avLst/>
          </a:prstGeom>
        </p:spPr>
        <p:txBody>
          <a:bodyPr vert="horz" wrap="none" lIns="0" tIns="0" rIns="0" bIns="0" rtlCol="0" anchor="t" anchorCtr="0">
            <a:noAutofit/>
          </a:bodyPr>
          <a:lstStyle/>
          <a:p>
            <a:pPr algn="ctr">
              <a:spcAft>
                <a:spcPts val="600"/>
              </a:spcAft>
            </a:pPr>
            <a:r>
              <a:rPr lang="en-US" sz="1200">
                <a:solidFill>
                  <a:schemeClr val="bg1"/>
                </a:solidFill>
                <a:latin typeface="Arial Narrow" panose="020B0606020202030204" pitchFamily="34" charset="0"/>
              </a:rPr>
              <a:t>Microservice Backend</a:t>
            </a:r>
            <a:br>
              <a:rPr lang="en-US" sz="1200">
                <a:solidFill>
                  <a:schemeClr val="bg1"/>
                </a:solidFill>
                <a:latin typeface="Arial Narrow" panose="020B0606020202030204" pitchFamily="34" charset="0"/>
              </a:rPr>
            </a:br>
            <a:r>
              <a:rPr lang="en-US" sz="1200">
                <a:solidFill>
                  <a:schemeClr val="bg1"/>
                </a:solidFill>
                <a:latin typeface="Arial Narrow" panose="020B0606020202030204" pitchFamily="34" charset="0"/>
              </a:rPr>
              <a:t>&amp; React Frontend</a:t>
            </a:r>
          </a:p>
        </p:txBody>
      </p:sp>
      <p:sp>
        <p:nvSpPr>
          <p:cNvPr id="31" name="TextBox 30">
            <a:extLst>
              <a:ext uri="{FF2B5EF4-FFF2-40B4-BE49-F238E27FC236}">
                <a16:creationId xmlns:a16="http://schemas.microsoft.com/office/drawing/2014/main" id="{B32F13AE-8C5F-4630-A184-0D7F6AE3B5EF}"/>
              </a:ext>
            </a:extLst>
          </p:cNvPr>
          <p:cNvSpPr txBox="1"/>
          <p:nvPr/>
        </p:nvSpPr>
        <p:spPr>
          <a:xfrm>
            <a:off x="3455021" y="4065552"/>
            <a:ext cx="820881" cy="428799"/>
          </a:xfrm>
          <a:prstGeom prst="rect">
            <a:avLst/>
          </a:prstGeom>
        </p:spPr>
        <p:txBody>
          <a:bodyPr vert="horz" wrap="square" lIns="0" tIns="0" rIns="0" bIns="0" rtlCol="0" anchor="t" anchorCtr="0">
            <a:noAutofit/>
          </a:bodyPr>
          <a:lstStyle/>
          <a:p>
            <a:pPr algn="ctr">
              <a:spcAft>
                <a:spcPts val="600"/>
              </a:spcAft>
            </a:pPr>
            <a:r>
              <a:rPr lang="en-US" sz="1200">
                <a:solidFill>
                  <a:schemeClr val="bg1"/>
                </a:solidFill>
                <a:latin typeface="Arial Narrow" panose="020B0606020202030204" pitchFamily="34" charset="0"/>
              </a:rPr>
              <a:t>Monolithic Shiny App</a:t>
            </a:r>
          </a:p>
        </p:txBody>
      </p:sp>
      <p:sp>
        <p:nvSpPr>
          <p:cNvPr id="34" name="TextBox 33">
            <a:extLst>
              <a:ext uri="{FF2B5EF4-FFF2-40B4-BE49-F238E27FC236}">
                <a16:creationId xmlns:a16="http://schemas.microsoft.com/office/drawing/2014/main" id="{803AD875-C91D-4C0D-81AD-A98C9280D2B6}"/>
              </a:ext>
            </a:extLst>
          </p:cNvPr>
          <p:cNvSpPr txBox="1"/>
          <p:nvPr/>
        </p:nvSpPr>
        <p:spPr>
          <a:xfrm>
            <a:off x="4598023" y="4983790"/>
            <a:ext cx="820881" cy="428799"/>
          </a:xfrm>
          <a:prstGeom prst="rect">
            <a:avLst/>
          </a:prstGeom>
        </p:spPr>
        <p:txBody>
          <a:bodyPr vert="horz" wrap="square" lIns="0" tIns="0" rIns="0" bIns="0" rtlCol="0" anchor="t" anchorCtr="0">
            <a:noAutofit/>
          </a:bodyPr>
          <a:lstStyle/>
          <a:p>
            <a:pPr algn="ctr">
              <a:spcAft>
                <a:spcPts val="600"/>
              </a:spcAft>
            </a:pPr>
            <a:r>
              <a:rPr lang="en-US" sz="1200">
                <a:solidFill>
                  <a:schemeClr val="bg1"/>
                </a:solidFill>
                <a:latin typeface="Arial Narrow" panose="020B0606020202030204" pitchFamily="34" charset="0"/>
              </a:rPr>
              <a:t>JavaScript</a:t>
            </a:r>
            <a:br>
              <a:rPr lang="en-US" sz="1200">
                <a:solidFill>
                  <a:schemeClr val="bg1"/>
                </a:solidFill>
                <a:latin typeface="Arial Narrow" panose="020B0606020202030204" pitchFamily="34" charset="0"/>
              </a:rPr>
            </a:br>
            <a:r>
              <a:rPr lang="en-US" sz="1200">
                <a:solidFill>
                  <a:schemeClr val="bg1"/>
                </a:solidFill>
                <a:latin typeface="Arial Narrow" panose="020B0606020202030204" pitchFamily="34" charset="0"/>
              </a:rPr>
              <a:t>Messaging</a:t>
            </a:r>
          </a:p>
        </p:txBody>
      </p:sp>
      <p:sp>
        <p:nvSpPr>
          <p:cNvPr id="35" name="TextBox 34">
            <a:extLst>
              <a:ext uri="{FF2B5EF4-FFF2-40B4-BE49-F238E27FC236}">
                <a16:creationId xmlns:a16="http://schemas.microsoft.com/office/drawing/2014/main" id="{87C0797F-617D-4376-B3DC-90A95E97E3B1}"/>
              </a:ext>
            </a:extLst>
          </p:cNvPr>
          <p:cNvSpPr txBox="1"/>
          <p:nvPr/>
        </p:nvSpPr>
        <p:spPr>
          <a:xfrm>
            <a:off x="5362333" y="4672825"/>
            <a:ext cx="820881" cy="428799"/>
          </a:xfrm>
          <a:prstGeom prst="rect">
            <a:avLst/>
          </a:prstGeom>
        </p:spPr>
        <p:txBody>
          <a:bodyPr vert="horz" wrap="square" lIns="0" tIns="0" rIns="0" bIns="0" rtlCol="0" anchor="t" anchorCtr="0">
            <a:noAutofit/>
          </a:bodyPr>
          <a:lstStyle/>
          <a:p>
            <a:pPr algn="ctr">
              <a:spcAft>
                <a:spcPts val="600"/>
              </a:spcAft>
            </a:pPr>
            <a:r>
              <a:rPr lang="en-US" sz="1200">
                <a:solidFill>
                  <a:schemeClr val="bg1"/>
                </a:solidFill>
                <a:latin typeface="Arial Narrow" panose="020B0606020202030204" pitchFamily="34" charset="0"/>
              </a:rPr>
              <a:t>Custom D3 in Shiny</a:t>
            </a:r>
          </a:p>
        </p:txBody>
      </p:sp>
      <p:cxnSp>
        <p:nvCxnSpPr>
          <p:cNvPr id="36" name="Straight Arrow Connector 35">
            <a:extLst>
              <a:ext uri="{FF2B5EF4-FFF2-40B4-BE49-F238E27FC236}">
                <a16:creationId xmlns:a16="http://schemas.microsoft.com/office/drawing/2014/main" id="{55707562-C835-4D7B-A604-D6251B17FDA5}"/>
              </a:ext>
            </a:extLst>
          </p:cNvPr>
          <p:cNvCxnSpPr>
            <a:cxnSpLocks/>
            <a:endCxn id="31" idx="2"/>
          </p:cNvCxnSpPr>
          <p:nvPr/>
        </p:nvCxnSpPr>
        <p:spPr>
          <a:xfrm flipV="1">
            <a:off x="3865462" y="4494351"/>
            <a:ext cx="0" cy="293549"/>
          </a:xfrm>
          <a:prstGeom prst="straightConnector1">
            <a:avLst/>
          </a:prstGeom>
          <a:ln w="9525">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45D666-1B65-492D-AEAD-013EDC96468E}"/>
              </a:ext>
            </a:extLst>
          </p:cNvPr>
          <p:cNvCxnSpPr>
            <a:cxnSpLocks/>
            <a:stCxn id="34" idx="0"/>
          </p:cNvCxnSpPr>
          <p:nvPr/>
        </p:nvCxnSpPr>
        <p:spPr>
          <a:xfrm flipV="1">
            <a:off x="5008464" y="4622086"/>
            <a:ext cx="0" cy="361704"/>
          </a:xfrm>
          <a:prstGeom prst="straightConnector1">
            <a:avLst/>
          </a:prstGeom>
          <a:ln w="9525">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A2B967D-25AD-433C-A786-CBC412D71B5C}"/>
              </a:ext>
            </a:extLst>
          </p:cNvPr>
          <p:cNvCxnSpPr>
            <a:cxnSpLocks/>
          </p:cNvCxnSpPr>
          <p:nvPr/>
        </p:nvCxnSpPr>
        <p:spPr>
          <a:xfrm flipV="1">
            <a:off x="5773115" y="4480287"/>
            <a:ext cx="0" cy="182880"/>
          </a:xfrm>
          <a:prstGeom prst="straightConnector1">
            <a:avLst/>
          </a:prstGeom>
          <a:ln w="9525">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030D3E-75D8-46D8-BB00-4B574A3B95DD}"/>
              </a:ext>
            </a:extLst>
          </p:cNvPr>
          <p:cNvCxnSpPr>
            <a:cxnSpLocks/>
          </p:cNvCxnSpPr>
          <p:nvPr/>
        </p:nvCxnSpPr>
        <p:spPr>
          <a:xfrm>
            <a:off x="6937797" y="1611355"/>
            <a:ext cx="0" cy="493586"/>
          </a:xfrm>
          <a:prstGeom prst="straightConnector1">
            <a:avLst/>
          </a:prstGeom>
          <a:ln w="9525">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CF0A1BD-1F1C-4DAF-A403-C53C316B27DC}"/>
              </a:ext>
            </a:extLst>
          </p:cNvPr>
          <p:cNvCxnSpPr>
            <a:cxnSpLocks/>
            <a:stCxn id="20" idx="1"/>
          </p:cNvCxnSpPr>
          <p:nvPr/>
        </p:nvCxnSpPr>
        <p:spPr>
          <a:xfrm flipH="1" flipV="1">
            <a:off x="6696679" y="3579496"/>
            <a:ext cx="925964" cy="329546"/>
          </a:xfrm>
          <a:prstGeom prst="straightConnector1">
            <a:avLst/>
          </a:prstGeom>
          <a:ln w="19050">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F236998-CDA1-4132-811B-63EE587BF363}"/>
              </a:ext>
            </a:extLst>
          </p:cNvPr>
          <p:cNvSpPr/>
          <p:nvPr/>
        </p:nvSpPr>
        <p:spPr>
          <a:xfrm>
            <a:off x="3788006" y="4803390"/>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
        <p:nvSpPr>
          <p:cNvPr id="27" name="Oval 26">
            <a:extLst>
              <a:ext uri="{FF2B5EF4-FFF2-40B4-BE49-F238E27FC236}">
                <a16:creationId xmlns:a16="http://schemas.microsoft.com/office/drawing/2014/main" id="{38057983-5FE4-4C6A-AC22-03641F2A41D4}"/>
              </a:ext>
            </a:extLst>
          </p:cNvPr>
          <p:cNvSpPr/>
          <p:nvPr/>
        </p:nvSpPr>
        <p:spPr>
          <a:xfrm>
            <a:off x="4929237" y="4445420"/>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
        <p:nvSpPr>
          <p:cNvPr id="29" name="Oval 28">
            <a:extLst>
              <a:ext uri="{FF2B5EF4-FFF2-40B4-BE49-F238E27FC236}">
                <a16:creationId xmlns:a16="http://schemas.microsoft.com/office/drawing/2014/main" id="{658D8074-EA93-4D3A-81E3-92D55FB9CC13}"/>
              </a:ext>
            </a:extLst>
          </p:cNvPr>
          <p:cNvSpPr/>
          <p:nvPr/>
        </p:nvSpPr>
        <p:spPr>
          <a:xfrm>
            <a:off x="5687698" y="4310740"/>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
        <p:nvSpPr>
          <p:cNvPr id="30" name="Oval 29">
            <a:extLst>
              <a:ext uri="{FF2B5EF4-FFF2-40B4-BE49-F238E27FC236}">
                <a16:creationId xmlns:a16="http://schemas.microsoft.com/office/drawing/2014/main" id="{874D641D-7B5E-402B-AB0C-A996B520BBAC}"/>
              </a:ext>
            </a:extLst>
          </p:cNvPr>
          <p:cNvSpPr/>
          <p:nvPr/>
        </p:nvSpPr>
        <p:spPr>
          <a:xfrm>
            <a:off x="6882088" y="2166504"/>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Tree>
    <p:extLst>
      <p:ext uri="{BB962C8B-B14F-4D97-AF65-F5344CB8AC3E}">
        <p14:creationId xmlns:p14="http://schemas.microsoft.com/office/powerpoint/2010/main" val="28193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747ADBC-7525-460E-B098-4A1B3B2145B2}"/>
              </a:ext>
            </a:extLst>
          </p:cNvPr>
          <p:cNvSpPr>
            <a:spLocks noGrp="1"/>
          </p:cNvSpPr>
          <p:nvPr>
            <p:ph type="body" sz="quarter" idx="20"/>
          </p:nvPr>
        </p:nvSpPr>
        <p:spPr/>
        <p:txBody>
          <a:bodyPr/>
          <a:lstStyle/>
          <a:p>
            <a:r>
              <a:rPr lang="en-US"/>
              <a:t>recap</a:t>
            </a:r>
          </a:p>
        </p:txBody>
      </p:sp>
      <p:sp>
        <p:nvSpPr>
          <p:cNvPr id="7" name="Text Placeholder 6">
            <a:extLst>
              <a:ext uri="{FF2B5EF4-FFF2-40B4-BE49-F238E27FC236}">
                <a16:creationId xmlns:a16="http://schemas.microsoft.com/office/drawing/2014/main" id="{FDBE9F39-7C73-4315-917B-06AB2E5673BD}"/>
              </a:ext>
            </a:extLst>
          </p:cNvPr>
          <p:cNvSpPr>
            <a:spLocks noGrp="1"/>
          </p:cNvSpPr>
          <p:nvPr>
            <p:ph type="body" sz="quarter" idx="10"/>
          </p:nvPr>
        </p:nvSpPr>
        <p:spPr>
          <a:xfrm>
            <a:off x="1286188" y="1676400"/>
            <a:ext cx="4685011" cy="4200525"/>
          </a:xfrm>
        </p:spPr>
        <p:txBody>
          <a:bodyPr/>
          <a:lstStyle/>
          <a:p>
            <a:pPr algn="ctr"/>
            <a:r>
              <a:rPr lang="en-US" sz="2000" b="1"/>
              <a:t>Benefits</a:t>
            </a:r>
          </a:p>
          <a:p>
            <a:pPr marL="342900" indent="-342900">
              <a:buFont typeface="Arial" panose="020B0604020202020204" pitchFamily="34" charset="0"/>
              <a:buChar char="•"/>
            </a:pPr>
            <a:r>
              <a:rPr lang="en-US"/>
              <a:t>Rely on division of labor and specialization</a:t>
            </a:r>
          </a:p>
          <a:p>
            <a:pPr marL="342900" indent="-342900">
              <a:buFont typeface="Arial" panose="020B0604020202020204" pitchFamily="34" charset="0"/>
              <a:buChar char="•"/>
            </a:pPr>
            <a:r>
              <a:rPr lang="en-US"/>
              <a:t>More advanced user interface</a:t>
            </a:r>
          </a:p>
          <a:p>
            <a:pPr marL="342900" indent="-342900">
              <a:buFont typeface="Arial" panose="020B0604020202020204" pitchFamily="34" charset="0"/>
              <a:buChar char="•"/>
            </a:pPr>
            <a:r>
              <a:rPr lang="en-US"/>
              <a:t>Multiple consumption points</a:t>
            </a:r>
          </a:p>
          <a:p>
            <a:pPr marL="342900" indent="-342900">
              <a:buFont typeface="Arial" panose="020B0604020202020204" pitchFamily="34" charset="0"/>
              <a:buChar char="•"/>
            </a:pPr>
            <a:r>
              <a:rPr lang="en-US"/>
              <a:t>Reusable services</a:t>
            </a:r>
          </a:p>
          <a:p>
            <a:pPr marL="342900" indent="-342900">
              <a:buFont typeface="Arial" panose="020B0604020202020204" pitchFamily="34" charset="0"/>
              <a:buChar char="•"/>
            </a:pPr>
            <a:r>
              <a:rPr lang="en-US"/>
              <a:t>Rely on a wider universe of tools and libraries</a:t>
            </a:r>
          </a:p>
          <a:p>
            <a:pPr marL="342900" indent="-342900">
              <a:buFont typeface="Arial" panose="020B0604020202020204" pitchFamily="34" charset="0"/>
              <a:buChar char="•"/>
            </a:pPr>
            <a:r>
              <a:rPr lang="en-US"/>
              <a:t>Code agnostic</a:t>
            </a:r>
          </a:p>
          <a:p>
            <a:pPr marL="342900" indent="-342900">
              <a:buFont typeface="Arial" panose="020B0604020202020204" pitchFamily="34" charset="0"/>
              <a:buChar char="•"/>
            </a:pPr>
            <a:r>
              <a:rPr lang="en-US"/>
              <a:t>Adopt development to formal DevOps procedures</a:t>
            </a:r>
          </a:p>
        </p:txBody>
      </p:sp>
      <p:sp>
        <p:nvSpPr>
          <p:cNvPr id="8" name="Text Placeholder 7">
            <a:extLst>
              <a:ext uri="{FF2B5EF4-FFF2-40B4-BE49-F238E27FC236}">
                <a16:creationId xmlns:a16="http://schemas.microsoft.com/office/drawing/2014/main" id="{C0E335A4-514C-472F-9CC3-CBA30F93A401}"/>
              </a:ext>
            </a:extLst>
          </p:cNvPr>
          <p:cNvSpPr>
            <a:spLocks noGrp="1"/>
          </p:cNvSpPr>
          <p:nvPr>
            <p:ph type="body" sz="quarter" idx="11"/>
          </p:nvPr>
        </p:nvSpPr>
        <p:spPr>
          <a:xfrm>
            <a:off x="7011688" y="1676400"/>
            <a:ext cx="4685011" cy="4200525"/>
          </a:xfrm>
        </p:spPr>
        <p:txBody>
          <a:bodyPr/>
          <a:lstStyle/>
          <a:p>
            <a:pPr algn="ctr"/>
            <a:r>
              <a:rPr lang="en-US" sz="2000" b="1"/>
              <a:t>Challenges</a:t>
            </a:r>
          </a:p>
          <a:p>
            <a:pPr marL="342900" indent="-342900">
              <a:buFont typeface="Arial" panose="020B0604020202020204" pitchFamily="34" charset="0"/>
              <a:buChar char="•"/>
            </a:pPr>
            <a:r>
              <a:rPr lang="en-US"/>
              <a:t>Requires more planning</a:t>
            </a:r>
          </a:p>
          <a:p>
            <a:pPr marL="342900" indent="-342900">
              <a:buFont typeface="Arial" panose="020B0604020202020204" pitchFamily="34" charset="0"/>
              <a:buChar char="•"/>
            </a:pPr>
            <a:r>
              <a:rPr lang="en-US"/>
              <a:t>Strong team coordination is paramount</a:t>
            </a:r>
          </a:p>
          <a:p>
            <a:pPr marL="342900" indent="-342900">
              <a:buFont typeface="Arial" panose="020B0604020202020204" pitchFamily="34" charset="0"/>
              <a:buChar char="•"/>
            </a:pPr>
            <a:r>
              <a:rPr lang="en-US"/>
              <a:t>Distributed services come with unique risks</a:t>
            </a:r>
          </a:p>
          <a:p>
            <a:pPr marL="342900" indent="-342900">
              <a:buFont typeface="Arial" panose="020B0604020202020204" pitchFamily="34" charset="0"/>
              <a:buChar char="•"/>
            </a:pPr>
            <a:r>
              <a:rPr lang="en-US"/>
              <a:t>Additional skills and resources may be required</a:t>
            </a:r>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Microservice Benefits and Challenges</a:t>
            </a:r>
          </a:p>
        </p:txBody>
      </p:sp>
    </p:spTree>
    <p:extLst>
      <p:ext uri="{BB962C8B-B14F-4D97-AF65-F5344CB8AC3E}">
        <p14:creationId xmlns:p14="http://schemas.microsoft.com/office/powerpoint/2010/main" val="2097699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078C4C-9E22-419C-A9A0-2493A83BD747}"/>
              </a:ext>
            </a:extLst>
          </p:cNvPr>
          <p:cNvSpPr>
            <a:spLocks noGrp="1"/>
          </p:cNvSpPr>
          <p:nvPr>
            <p:ph type="body" sz="quarter" idx="13"/>
          </p:nvPr>
        </p:nvSpPr>
        <p:spPr/>
        <p:txBody>
          <a:bodyPr/>
          <a:lstStyle/>
          <a:p>
            <a:r>
              <a:rPr lang="en-US"/>
              <a:t>01</a:t>
            </a:r>
          </a:p>
        </p:txBody>
      </p:sp>
      <p:sp>
        <p:nvSpPr>
          <p:cNvPr id="2" name="Text Placeholder 1">
            <a:extLst>
              <a:ext uri="{FF2B5EF4-FFF2-40B4-BE49-F238E27FC236}">
                <a16:creationId xmlns:a16="http://schemas.microsoft.com/office/drawing/2014/main" id="{682C7B6C-5DB2-4DA5-904C-AB1A37288EE9}"/>
              </a:ext>
            </a:extLst>
          </p:cNvPr>
          <p:cNvSpPr>
            <a:spLocks noGrp="1"/>
          </p:cNvSpPr>
          <p:nvPr>
            <p:ph type="body" sz="quarter" idx="12"/>
          </p:nvPr>
        </p:nvSpPr>
        <p:spPr/>
        <p:txBody>
          <a:bodyPr/>
          <a:lstStyle/>
          <a:p>
            <a:r>
              <a:rPr lang="en-US"/>
              <a:t>Or: how I stopped worrying about hiring</a:t>
            </a:r>
          </a:p>
        </p:txBody>
      </p:sp>
      <p:sp>
        <p:nvSpPr>
          <p:cNvPr id="6" name="Text Placeholder 5">
            <a:extLst>
              <a:ext uri="{FF2B5EF4-FFF2-40B4-BE49-F238E27FC236}">
                <a16:creationId xmlns:a16="http://schemas.microsoft.com/office/drawing/2014/main" id="{4668AC93-4B7A-4794-B5C2-5A39F3666057}"/>
              </a:ext>
            </a:extLst>
          </p:cNvPr>
          <p:cNvSpPr>
            <a:spLocks noGrp="1"/>
          </p:cNvSpPr>
          <p:nvPr>
            <p:ph type="body" sz="quarter" idx="15"/>
          </p:nvPr>
        </p:nvSpPr>
        <p:spPr/>
        <p:txBody>
          <a:bodyPr/>
          <a:lstStyle/>
          <a:p>
            <a:r>
              <a:rPr lang="en-US"/>
              <a:t>The challenge and trade-off of a growing team</a:t>
            </a:r>
          </a:p>
        </p:txBody>
      </p:sp>
    </p:spTree>
    <p:extLst>
      <p:ext uri="{BB962C8B-B14F-4D97-AF65-F5344CB8AC3E}">
        <p14:creationId xmlns:p14="http://schemas.microsoft.com/office/powerpoint/2010/main" val="4208283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30607-3969-CF86-734D-9CD3840F5055}"/>
              </a:ext>
            </a:extLst>
          </p:cNvPr>
          <p:cNvSpPr>
            <a:spLocks noGrp="1"/>
          </p:cNvSpPr>
          <p:nvPr>
            <p:ph type="body" sz="quarter" idx="10"/>
          </p:nvPr>
        </p:nvSpPr>
        <p:spPr>
          <a:xfrm>
            <a:off x="495300" y="1676401"/>
            <a:ext cx="11201399" cy="1408444"/>
          </a:xfrm>
        </p:spPr>
        <p:txBody>
          <a:bodyPr/>
          <a:lstStyle/>
          <a:p>
            <a:pPr marL="171450" indent="-171450">
              <a:buFont typeface="Arial" panose="020B0604020202020204" pitchFamily="34" charset="0"/>
              <a:buChar char="•"/>
            </a:pPr>
            <a:r>
              <a:rPr lang="en-US" sz="1600"/>
              <a:t>Microservices allow for a structured approach to </a:t>
            </a:r>
            <a:r>
              <a:rPr lang="en-US" sz="1600" b="1">
                <a:solidFill>
                  <a:schemeClr val="tx2"/>
                </a:solidFill>
              </a:rPr>
              <a:t>building complex systems</a:t>
            </a:r>
          </a:p>
          <a:p>
            <a:pPr marL="171450" indent="-171450">
              <a:buFont typeface="Arial" panose="020B0604020202020204" pitchFamily="34" charset="0"/>
              <a:buChar char="•"/>
            </a:pPr>
            <a:r>
              <a:rPr lang="en-US" sz="1600"/>
              <a:t>Inherent </a:t>
            </a:r>
            <a:r>
              <a:rPr lang="en-US" sz="1600" b="1">
                <a:solidFill>
                  <a:schemeClr val="tx2"/>
                </a:solidFill>
              </a:rPr>
              <a:t>reusability</a:t>
            </a:r>
            <a:r>
              <a:rPr lang="en-US" sz="1600"/>
              <a:t> allows teams to build once and apply everywhere</a:t>
            </a:r>
          </a:p>
          <a:p>
            <a:pPr marL="171450" indent="-171450">
              <a:buFont typeface="Arial" panose="020B0604020202020204" pitchFamily="34" charset="0"/>
              <a:buChar char="•"/>
            </a:pPr>
            <a:r>
              <a:rPr lang="en-US" sz="1600"/>
              <a:t>Separation of interfaces, backend services, and data storage allows us to use the </a:t>
            </a:r>
            <a:r>
              <a:rPr lang="en-US" sz="1600" b="1">
                <a:solidFill>
                  <a:schemeClr val="tx2"/>
                </a:solidFill>
              </a:rPr>
              <a:t>best tools for each job</a:t>
            </a:r>
          </a:p>
          <a:p>
            <a:pPr marL="171450" indent="-171450">
              <a:buFont typeface="Arial" panose="020B0604020202020204" pitchFamily="34" charset="0"/>
              <a:buChar char="•"/>
            </a:pPr>
            <a:r>
              <a:rPr lang="en-US" sz="1600"/>
              <a:t>Careful planning and some upfront cost will provide multiplicative benefits in the future</a:t>
            </a:r>
            <a:endParaRPr lang="en-US">
              <a:cs typeface="Arial"/>
            </a:endParaRPr>
          </a:p>
        </p:txBody>
      </p:sp>
      <p:sp>
        <p:nvSpPr>
          <p:cNvPr id="4" name="Text Placeholder 3">
            <a:extLst>
              <a:ext uri="{FF2B5EF4-FFF2-40B4-BE49-F238E27FC236}">
                <a16:creationId xmlns:a16="http://schemas.microsoft.com/office/drawing/2014/main" id="{C7BB8692-E386-470A-83A3-718971AA96E0}"/>
              </a:ext>
            </a:extLst>
          </p:cNvPr>
          <p:cNvSpPr>
            <a:spLocks noGrp="1"/>
          </p:cNvSpPr>
          <p:nvPr>
            <p:ph type="body" sz="quarter" idx="20"/>
          </p:nvPr>
        </p:nvSpPr>
        <p:spPr/>
        <p:txBody>
          <a:bodyPr/>
          <a:lstStyle/>
          <a:p>
            <a:r>
              <a:rPr lang="en-US">
                <a:cs typeface="Arial"/>
              </a:rPr>
              <a:t>Recap</a:t>
            </a:r>
            <a:endParaRPr lang="en-US"/>
          </a:p>
        </p:txBody>
      </p:sp>
      <p:sp>
        <p:nvSpPr>
          <p:cNvPr id="2" name="Title 1">
            <a:extLst>
              <a:ext uri="{FF2B5EF4-FFF2-40B4-BE49-F238E27FC236}">
                <a16:creationId xmlns:a16="http://schemas.microsoft.com/office/drawing/2014/main" id="{4E9CA121-C6F8-776E-DC98-F90ED7EBCDDF}"/>
              </a:ext>
            </a:extLst>
          </p:cNvPr>
          <p:cNvSpPr>
            <a:spLocks noGrp="1"/>
          </p:cNvSpPr>
          <p:nvPr>
            <p:ph type="title"/>
          </p:nvPr>
        </p:nvSpPr>
        <p:spPr/>
        <p:txBody>
          <a:bodyPr/>
          <a:lstStyle/>
          <a:p>
            <a:r>
              <a:rPr lang="en-US"/>
              <a:t>Wrap-Up</a:t>
            </a:r>
          </a:p>
        </p:txBody>
      </p:sp>
      <p:sp>
        <p:nvSpPr>
          <p:cNvPr id="5" name="Rounded Rectangle 4">
            <a:extLst>
              <a:ext uri="{FF2B5EF4-FFF2-40B4-BE49-F238E27FC236}">
                <a16:creationId xmlns:a16="http://schemas.microsoft.com/office/drawing/2014/main" id="{30F23980-9388-20FA-A75B-91E2748F5E53}"/>
              </a:ext>
            </a:extLst>
          </p:cNvPr>
          <p:cNvSpPr/>
          <p:nvPr/>
        </p:nvSpPr>
        <p:spPr>
          <a:xfrm>
            <a:off x="1580940" y="4098457"/>
            <a:ext cx="9030118" cy="1237218"/>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a:t>We are making our framework open source to help make Microservices a part of your Data Science team!</a:t>
            </a:r>
          </a:p>
          <a:p>
            <a:pPr algn="ctr"/>
            <a:r>
              <a:rPr lang="en-US" sz="1400" i="1"/>
              <a:t>Stay tuned for an upcoming blog post</a:t>
            </a:r>
            <a:endParaRPr lang="en-US" sz="1400" i="1">
              <a:cs typeface="Arial"/>
            </a:endParaRPr>
          </a:p>
        </p:txBody>
      </p:sp>
    </p:spTree>
    <p:extLst>
      <p:ext uri="{BB962C8B-B14F-4D97-AF65-F5344CB8AC3E}">
        <p14:creationId xmlns:p14="http://schemas.microsoft.com/office/powerpoint/2010/main" val="1351842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444971-B899-48AA-AF8F-23B9235A31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68412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5A0FDA0-FAED-7C7F-282A-EBE76FF9EB06}"/>
              </a:ext>
            </a:extLst>
          </p:cNvPr>
          <p:cNvGrpSpPr/>
          <p:nvPr/>
        </p:nvGrpSpPr>
        <p:grpSpPr>
          <a:xfrm>
            <a:off x="3047692" y="1537241"/>
            <a:ext cx="5194434" cy="4663212"/>
            <a:chOff x="2212493" y="1536313"/>
            <a:chExt cx="5194434" cy="4663212"/>
          </a:xfrm>
        </p:grpSpPr>
        <p:cxnSp>
          <p:nvCxnSpPr>
            <p:cNvPr id="5" name="Straight Arrow Connector 4">
              <a:extLst>
                <a:ext uri="{FF2B5EF4-FFF2-40B4-BE49-F238E27FC236}">
                  <a16:creationId xmlns:a16="http://schemas.microsoft.com/office/drawing/2014/main" id="{10D69E4C-8783-C6F1-FF78-EB6821CB2DC3}"/>
                </a:ext>
              </a:extLst>
            </p:cNvPr>
            <p:cNvCxnSpPr/>
            <p:nvPr/>
          </p:nvCxnSpPr>
          <p:spPr>
            <a:xfrm flipV="1">
              <a:off x="2589087" y="1690688"/>
              <a:ext cx="0" cy="414048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29981C1-27AA-9BE6-3F3B-65D913C15062}"/>
                </a:ext>
              </a:extLst>
            </p:cNvPr>
            <p:cNvCxnSpPr>
              <a:cxnSpLocks/>
            </p:cNvCxnSpPr>
            <p:nvPr/>
          </p:nvCxnSpPr>
          <p:spPr>
            <a:xfrm>
              <a:off x="2589087" y="5831174"/>
              <a:ext cx="459426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398A2A-C530-B9DE-1604-1D4A1650B1C1}"/>
                </a:ext>
              </a:extLst>
            </p:cNvPr>
            <p:cNvSpPr txBox="1"/>
            <p:nvPr/>
          </p:nvSpPr>
          <p:spPr>
            <a:xfrm>
              <a:off x="6022289" y="5830193"/>
              <a:ext cx="1082348" cy="369332"/>
            </a:xfrm>
            <a:prstGeom prst="rect">
              <a:avLst/>
            </a:prstGeom>
            <a:noFill/>
          </p:spPr>
          <p:txBody>
            <a:bodyPr wrap="none" rtlCol="0">
              <a:spAutoFit/>
            </a:bodyPr>
            <a:lstStyle/>
            <a:p>
              <a:r>
                <a:rPr lang="en-US">
                  <a:solidFill>
                    <a:schemeClr val="bg1"/>
                  </a:solidFill>
                </a:rPr>
                <a:t>Hack-</a:t>
              </a:r>
              <a:r>
                <a:rPr lang="en-US" err="1">
                  <a:solidFill>
                    <a:schemeClr val="bg1"/>
                  </a:solidFill>
                </a:rPr>
                <a:t>ish</a:t>
              </a:r>
              <a:endParaRPr lang="en-US">
                <a:solidFill>
                  <a:schemeClr val="bg1"/>
                </a:solidFill>
              </a:endParaRPr>
            </a:p>
          </p:txBody>
        </p:sp>
        <p:sp>
          <p:nvSpPr>
            <p:cNvPr id="9" name="TextBox 8">
              <a:extLst>
                <a:ext uri="{FF2B5EF4-FFF2-40B4-BE49-F238E27FC236}">
                  <a16:creationId xmlns:a16="http://schemas.microsoft.com/office/drawing/2014/main" id="{ABF035E6-A066-12A5-011F-8D24A08EF24F}"/>
                </a:ext>
              </a:extLst>
            </p:cNvPr>
            <p:cNvSpPr txBox="1"/>
            <p:nvPr/>
          </p:nvSpPr>
          <p:spPr>
            <a:xfrm rot="16200000">
              <a:off x="1734157" y="2335557"/>
              <a:ext cx="1326004" cy="369332"/>
            </a:xfrm>
            <a:prstGeom prst="rect">
              <a:avLst/>
            </a:prstGeom>
            <a:noFill/>
          </p:spPr>
          <p:txBody>
            <a:bodyPr wrap="none" rtlCol="0">
              <a:spAutoFit/>
            </a:bodyPr>
            <a:lstStyle/>
            <a:p>
              <a:r>
                <a:rPr lang="en-US">
                  <a:solidFill>
                    <a:schemeClr val="bg1"/>
                  </a:solidFill>
                </a:rPr>
                <a:t>Complexity</a:t>
              </a:r>
            </a:p>
          </p:txBody>
        </p:sp>
        <p:sp>
          <p:nvSpPr>
            <p:cNvPr id="10" name="Oval 9">
              <a:extLst>
                <a:ext uri="{FF2B5EF4-FFF2-40B4-BE49-F238E27FC236}">
                  <a16:creationId xmlns:a16="http://schemas.microsoft.com/office/drawing/2014/main" id="{9448260C-8734-A101-9386-85F28061CF56}"/>
                </a:ext>
              </a:extLst>
            </p:cNvPr>
            <p:cNvSpPr/>
            <p:nvPr/>
          </p:nvSpPr>
          <p:spPr>
            <a:xfrm rot="3800879">
              <a:off x="2759146" y="1466381"/>
              <a:ext cx="1444603" cy="1584467"/>
            </a:xfrm>
            <a:prstGeom prst="ellipse">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45AA8A-54DC-1067-0601-16F8CA31421F}"/>
                </a:ext>
              </a:extLst>
            </p:cNvPr>
            <p:cNvSpPr/>
            <p:nvPr/>
          </p:nvSpPr>
          <p:spPr>
            <a:xfrm rot="5400000">
              <a:off x="5963076" y="4633346"/>
              <a:ext cx="956619" cy="1263872"/>
            </a:xfrm>
            <a:prstGeom prst="rect">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45273E6-BCAE-2D7E-55A2-5E9616054AA4}"/>
                </a:ext>
              </a:extLst>
            </p:cNvPr>
            <p:cNvSpPr txBox="1"/>
            <p:nvPr/>
          </p:nvSpPr>
          <p:spPr>
            <a:xfrm>
              <a:off x="5686560" y="5003672"/>
              <a:ext cx="1509649" cy="523220"/>
            </a:xfrm>
            <a:prstGeom prst="rect">
              <a:avLst/>
            </a:prstGeom>
            <a:noFill/>
          </p:spPr>
          <p:txBody>
            <a:bodyPr wrap="square" rtlCol="0">
              <a:spAutoFit/>
            </a:bodyPr>
            <a:lstStyle/>
            <a:p>
              <a:pPr algn="ctr"/>
              <a:r>
                <a:rPr lang="en-US" sz="1400">
                  <a:solidFill>
                    <a:schemeClr val="bg1"/>
                  </a:solidFill>
                </a:rPr>
                <a:t>Rube Goldberg Zone</a:t>
              </a:r>
            </a:p>
          </p:txBody>
        </p:sp>
        <p:sp>
          <p:nvSpPr>
            <p:cNvPr id="13" name="TextBox 12">
              <a:extLst>
                <a:ext uri="{FF2B5EF4-FFF2-40B4-BE49-F238E27FC236}">
                  <a16:creationId xmlns:a16="http://schemas.microsoft.com/office/drawing/2014/main" id="{E85BA702-6C91-C456-04C6-19DC6E506787}"/>
                </a:ext>
              </a:extLst>
            </p:cNvPr>
            <p:cNvSpPr txBox="1"/>
            <p:nvPr/>
          </p:nvSpPr>
          <p:spPr>
            <a:xfrm>
              <a:off x="2796556" y="1997004"/>
              <a:ext cx="1432379" cy="523220"/>
            </a:xfrm>
            <a:prstGeom prst="rect">
              <a:avLst/>
            </a:prstGeom>
            <a:noFill/>
          </p:spPr>
          <p:txBody>
            <a:bodyPr wrap="square" rtlCol="0">
              <a:spAutoFit/>
            </a:bodyPr>
            <a:lstStyle/>
            <a:p>
              <a:pPr algn="ctr"/>
              <a:r>
                <a:rPr lang="en-US" sz="1400">
                  <a:solidFill>
                    <a:schemeClr val="bg1"/>
                  </a:solidFill>
                </a:rPr>
                <a:t>Programmer’s Lore</a:t>
              </a:r>
            </a:p>
          </p:txBody>
        </p:sp>
        <p:cxnSp>
          <p:nvCxnSpPr>
            <p:cNvPr id="15" name="Straight Arrow Connector 14">
              <a:extLst>
                <a:ext uri="{FF2B5EF4-FFF2-40B4-BE49-F238E27FC236}">
                  <a16:creationId xmlns:a16="http://schemas.microsoft.com/office/drawing/2014/main" id="{7CA1481B-166C-BB9F-EC72-F25A71E20D3B}"/>
                </a:ext>
              </a:extLst>
            </p:cNvPr>
            <p:cNvCxnSpPr>
              <a:cxnSpLocks/>
            </p:cNvCxnSpPr>
            <p:nvPr/>
          </p:nvCxnSpPr>
          <p:spPr>
            <a:xfrm flipV="1">
              <a:off x="2589086" y="1552299"/>
              <a:ext cx="4817841" cy="4278875"/>
            </a:xfrm>
            <a:prstGeom prst="straightConnector1">
              <a:avLst/>
            </a:prstGeom>
            <a:ln w="19050">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Text Placeholder 13">
            <a:extLst>
              <a:ext uri="{FF2B5EF4-FFF2-40B4-BE49-F238E27FC236}">
                <a16:creationId xmlns:a16="http://schemas.microsoft.com/office/drawing/2014/main" id="{D2869E50-4294-44FB-86E2-EE408E7009A5}"/>
              </a:ext>
            </a:extLst>
          </p:cNvPr>
          <p:cNvSpPr>
            <a:spLocks noGrp="1"/>
          </p:cNvSpPr>
          <p:nvPr>
            <p:ph type="body" sz="quarter" idx="20"/>
          </p:nvPr>
        </p:nvSpPr>
        <p:spPr/>
        <p:txBody>
          <a:bodyPr/>
          <a:lstStyle/>
          <a:p>
            <a:r>
              <a:rPr lang="en-US"/>
              <a:t>The Challenge and trade-off of a growing team</a:t>
            </a:r>
          </a:p>
        </p:txBody>
      </p:sp>
      <p:sp>
        <p:nvSpPr>
          <p:cNvPr id="25" name="Title 24">
            <a:extLst>
              <a:ext uri="{FF2B5EF4-FFF2-40B4-BE49-F238E27FC236}">
                <a16:creationId xmlns:a16="http://schemas.microsoft.com/office/drawing/2014/main" id="{F3C0FD46-E486-478E-1958-BDFFAF66F3DD}"/>
              </a:ext>
            </a:extLst>
          </p:cNvPr>
          <p:cNvSpPr>
            <a:spLocks noGrp="1"/>
          </p:cNvSpPr>
          <p:nvPr>
            <p:ph type="title"/>
          </p:nvPr>
        </p:nvSpPr>
        <p:spPr/>
        <p:txBody>
          <a:bodyPr/>
          <a:lstStyle/>
          <a:p>
            <a:r>
              <a:rPr lang="en-US"/>
              <a:t>Growing teams face a trade-off of complexity and simplicity</a:t>
            </a:r>
          </a:p>
        </p:txBody>
      </p:sp>
      <p:sp>
        <p:nvSpPr>
          <p:cNvPr id="19" name="TextBox 18">
            <a:extLst>
              <a:ext uri="{FF2B5EF4-FFF2-40B4-BE49-F238E27FC236}">
                <a16:creationId xmlns:a16="http://schemas.microsoft.com/office/drawing/2014/main" id="{8B456932-555C-A3F8-9BE5-38BD7998B70A}"/>
              </a:ext>
            </a:extLst>
          </p:cNvPr>
          <p:cNvSpPr txBox="1"/>
          <p:nvPr/>
        </p:nvSpPr>
        <p:spPr>
          <a:xfrm>
            <a:off x="8100855" y="1228281"/>
            <a:ext cx="3309624" cy="338554"/>
          </a:xfrm>
          <a:prstGeom prst="rect">
            <a:avLst/>
          </a:prstGeom>
          <a:noFill/>
        </p:spPr>
        <p:txBody>
          <a:bodyPr wrap="none" rtlCol="0">
            <a:spAutoFit/>
          </a:bodyPr>
          <a:lstStyle/>
          <a:p>
            <a:r>
              <a:rPr lang="en-US" sz="1600">
                <a:solidFill>
                  <a:schemeClr val="bg1"/>
                </a:solidFill>
              </a:rPr>
              <a:t>Developer’s Optimization Function</a:t>
            </a:r>
          </a:p>
        </p:txBody>
      </p:sp>
    </p:spTree>
    <p:extLst>
      <p:ext uri="{BB962C8B-B14F-4D97-AF65-F5344CB8AC3E}">
        <p14:creationId xmlns:p14="http://schemas.microsoft.com/office/powerpoint/2010/main" val="4105203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5D48FC-DF0A-43A1-93F0-795B927EE473}"/>
              </a:ext>
            </a:extLst>
          </p:cNvPr>
          <p:cNvSpPr>
            <a:spLocks noGrp="1"/>
          </p:cNvSpPr>
          <p:nvPr>
            <p:ph type="body" sz="quarter" idx="20"/>
          </p:nvPr>
        </p:nvSpPr>
        <p:spPr/>
        <p:txBody>
          <a:bodyPr/>
          <a:lstStyle/>
          <a:p>
            <a:r>
              <a:rPr lang="en-US"/>
              <a:t>The challenge and trade-off of a growing </a:t>
            </a:r>
            <a:r>
              <a:rPr lang="en-US" err="1"/>
              <a:t>teaM</a:t>
            </a:r>
            <a:endParaRPr lang="en-US"/>
          </a:p>
        </p:txBody>
      </p:sp>
      <p:sp>
        <p:nvSpPr>
          <p:cNvPr id="5" name="Title 4">
            <a:extLst>
              <a:ext uri="{FF2B5EF4-FFF2-40B4-BE49-F238E27FC236}">
                <a16:creationId xmlns:a16="http://schemas.microsoft.com/office/drawing/2014/main" id="{69D36C81-DED5-41BB-A9A4-3C6C1F594685}"/>
              </a:ext>
            </a:extLst>
          </p:cNvPr>
          <p:cNvSpPr>
            <a:spLocks noGrp="1"/>
          </p:cNvSpPr>
          <p:nvPr>
            <p:ph type="title"/>
          </p:nvPr>
        </p:nvSpPr>
        <p:spPr>
          <a:xfrm>
            <a:off x="387920" y="440089"/>
            <a:ext cx="11416160" cy="701410"/>
          </a:xfrm>
        </p:spPr>
        <p:txBody>
          <a:bodyPr/>
          <a:lstStyle/>
          <a:p>
            <a:r>
              <a:rPr lang="en-US"/>
              <a:t>Users have growing needs that increase complexity and demands on data scientists</a:t>
            </a:r>
          </a:p>
        </p:txBody>
      </p:sp>
      <p:pic>
        <p:nvPicPr>
          <p:cNvPr id="7" name="Picture 6">
            <a:extLst>
              <a:ext uri="{FF2B5EF4-FFF2-40B4-BE49-F238E27FC236}">
                <a16:creationId xmlns:a16="http://schemas.microsoft.com/office/drawing/2014/main" id="{AEDB0C6C-7020-4E3E-873B-78DCD45F2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567" y="4574275"/>
            <a:ext cx="952500" cy="952500"/>
          </a:xfrm>
          <a:prstGeom prst="rect">
            <a:avLst/>
          </a:prstGeom>
        </p:spPr>
      </p:pic>
      <p:pic>
        <p:nvPicPr>
          <p:cNvPr id="9" name="Picture 8">
            <a:extLst>
              <a:ext uri="{FF2B5EF4-FFF2-40B4-BE49-F238E27FC236}">
                <a16:creationId xmlns:a16="http://schemas.microsoft.com/office/drawing/2014/main" id="{37AEEB3A-38C2-415B-9462-A0EBE4F62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33" y="4574275"/>
            <a:ext cx="952500" cy="952500"/>
          </a:xfrm>
          <a:prstGeom prst="rect">
            <a:avLst/>
          </a:prstGeom>
        </p:spPr>
      </p:pic>
      <p:pic>
        <p:nvPicPr>
          <p:cNvPr id="11" name="Picture 10">
            <a:extLst>
              <a:ext uri="{FF2B5EF4-FFF2-40B4-BE49-F238E27FC236}">
                <a16:creationId xmlns:a16="http://schemas.microsoft.com/office/drawing/2014/main" id="{301D724A-BA3A-455F-A24F-679EE01A3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9755" y="4708896"/>
            <a:ext cx="683258" cy="683258"/>
          </a:xfrm>
          <a:prstGeom prst="rect">
            <a:avLst/>
          </a:prstGeom>
        </p:spPr>
      </p:pic>
      <p:pic>
        <p:nvPicPr>
          <p:cNvPr id="13" name="Picture 12">
            <a:extLst>
              <a:ext uri="{FF2B5EF4-FFF2-40B4-BE49-F238E27FC236}">
                <a16:creationId xmlns:a16="http://schemas.microsoft.com/office/drawing/2014/main" id="{902FD474-3792-48E2-8503-A233A847E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861" y="4708896"/>
            <a:ext cx="683258" cy="683258"/>
          </a:xfrm>
          <a:prstGeom prst="rect">
            <a:avLst/>
          </a:prstGeom>
        </p:spPr>
      </p:pic>
      <p:pic>
        <p:nvPicPr>
          <p:cNvPr id="15" name="Picture 14">
            <a:extLst>
              <a:ext uri="{FF2B5EF4-FFF2-40B4-BE49-F238E27FC236}">
                <a16:creationId xmlns:a16="http://schemas.microsoft.com/office/drawing/2014/main" id="{1C3BBE8B-D21C-465F-8E67-91333B827C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1969" y="4708896"/>
            <a:ext cx="683258" cy="683258"/>
          </a:xfrm>
          <a:prstGeom prst="rect">
            <a:avLst/>
          </a:prstGeom>
        </p:spPr>
      </p:pic>
      <p:pic>
        <p:nvPicPr>
          <p:cNvPr id="17" name="Picture 16">
            <a:extLst>
              <a:ext uri="{FF2B5EF4-FFF2-40B4-BE49-F238E27FC236}">
                <a16:creationId xmlns:a16="http://schemas.microsoft.com/office/drawing/2014/main" id="{8F16072B-1B65-410F-A8C8-5914F7119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299" y="4574275"/>
            <a:ext cx="952500" cy="952500"/>
          </a:xfrm>
          <a:prstGeom prst="rect">
            <a:avLst/>
          </a:prstGeom>
        </p:spPr>
      </p:pic>
      <p:pic>
        <p:nvPicPr>
          <p:cNvPr id="19" name="Picture 18">
            <a:extLst>
              <a:ext uri="{FF2B5EF4-FFF2-40B4-BE49-F238E27FC236}">
                <a16:creationId xmlns:a16="http://schemas.microsoft.com/office/drawing/2014/main" id="{A6B27FFB-CD5F-4E39-B832-EC07632889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8835" y="4574275"/>
            <a:ext cx="952500" cy="952500"/>
          </a:xfrm>
          <a:prstGeom prst="rect">
            <a:avLst/>
          </a:prstGeom>
        </p:spPr>
      </p:pic>
      <p:sp>
        <p:nvSpPr>
          <p:cNvPr id="20" name="Oval 19">
            <a:extLst>
              <a:ext uri="{FF2B5EF4-FFF2-40B4-BE49-F238E27FC236}">
                <a16:creationId xmlns:a16="http://schemas.microsoft.com/office/drawing/2014/main" id="{D77F47FE-05E0-41AB-97E5-99622CC1B004}"/>
              </a:ext>
            </a:extLst>
          </p:cNvPr>
          <p:cNvSpPr/>
          <p:nvPr/>
        </p:nvSpPr>
        <p:spPr>
          <a:xfrm>
            <a:off x="387920" y="2011484"/>
            <a:ext cx="1420604" cy="142420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54610" rIns="36576" bIns="54610" rtlCol="0" anchor="ctr"/>
          <a:lstStyle/>
          <a:p>
            <a:pPr algn="ctr"/>
            <a:r>
              <a:rPr lang="en-US" sz="1400">
                <a:solidFill>
                  <a:schemeClr val="bg1"/>
                </a:solidFill>
                <a:latin typeface="Arial" panose="020B0604020202020204" pitchFamily="34" charset="0"/>
                <a:cs typeface="Arial" panose="020B0604020202020204" pitchFamily="34" charset="0"/>
              </a:rPr>
              <a:t>User needs new analytics tool! </a:t>
            </a:r>
          </a:p>
        </p:txBody>
      </p:sp>
      <p:sp>
        <p:nvSpPr>
          <p:cNvPr id="22" name="Oval 21">
            <a:extLst>
              <a:ext uri="{FF2B5EF4-FFF2-40B4-BE49-F238E27FC236}">
                <a16:creationId xmlns:a16="http://schemas.microsoft.com/office/drawing/2014/main" id="{17EC5D1A-0726-4333-B5CF-2BE468976865}"/>
              </a:ext>
            </a:extLst>
          </p:cNvPr>
          <p:cNvSpPr/>
          <p:nvPr/>
        </p:nvSpPr>
        <p:spPr>
          <a:xfrm>
            <a:off x="2031700" y="2011484"/>
            <a:ext cx="1420604" cy="142420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54610" rIns="36576" bIns="54610" rtlCol="0" anchor="ctr"/>
          <a:lstStyle/>
          <a:p>
            <a:pPr algn="ctr"/>
            <a:r>
              <a:rPr lang="en-US" sz="1400">
                <a:solidFill>
                  <a:schemeClr val="bg1"/>
                </a:solidFill>
                <a:latin typeface="Arial" panose="020B0604020202020204" pitchFamily="34" charset="0"/>
                <a:cs typeface="Arial" panose="020B0604020202020204" pitchFamily="34" charset="0"/>
              </a:rPr>
              <a:t>Version 1 launched!</a:t>
            </a:r>
          </a:p>
        </p:txBody>
      </p:sp>
      <p:sp>
        <p:nvSpPr>
          <p:cNvPr id="23" name="Oval 22">
            <a:extLst>
              <a:ext uri="{FF2B5EF4-FFF2-40B4-BE49-F238E27FC236}">
                <a16:creationId xmlns:a16="http://schemas.microsoft.com/office/drawing/2014/main" id="{9280880C-B39A-4077-8A35-D5A5DAEEA253}"/>
              </a:ext>
            </a:extLst>
          </p:cNvPr>
          <p:cNvSpPr/>
          <p:nvPr/>
        </p:nvSpPr>
        <p:spPr>
          <a:xfrm>
            <a:off x="3675480" y="2011484"/>
            <a:ext cx="1420604" cy="142420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54610" rIns="36576" bIns="54610" rtlCol="0" anchor="ctr"/>
          <a:lstStyle/>
          <a:p>
            <a:pPr algn="ctr"/>
            <a:r>
              <a:rPr lang="en-US" sz="1400">
                <a:solidFill>
                  <a:schemeClr val="bg1"/>
                </a:solidFill>
                <a:latin typeface="Arial" panose="020B0604020202020204" pitchFamily="34" charset="0"/>
                <a:cs typeface="Arial" panose="020B0604020202020204" pitchFamily="34" charset="0"/>
              </a:rPr>
              <a:t>Needs more graphs!</a:t>
            </a:r>
          </a:p>
        </p:txBody>
      </p:sp>
      <p:sp>
        <p:nvSpPr>
          <p:cNvPr id="24" name="Oval 23">
            <a:extLst>
              <a:ext uri="{FF2B5EF4-FFF2-40B4-BE49-F238E27FC236}">
                <a16:creationId xmlns:a16="http://schemas.microsoft.com/office/drawing/2014/main" id="{DD4ED2F3-784A-4D6B-BD92-8E44CD7436EF}"/>
              </a:ext>
            </a:extLst>
          </p:cNvPr>
          <p:cNvSpPr/>
          <p:nvPr/>
        </p:nvSpPr>
        <p:spPr>
          <a:xfrm>
            <a:off x="5319260" y="2011484"/>
            <a:ext cx="1420604" cy="142420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54610" rIns="36576" bIns="54610" rtlCol="0" anchor="ctr"/>
          <a:lstStyle/>
          <a:p>
            <a:pPr algn="ctr"/>
            <a:r>
              <a:rPr lang="en-US" sz="1400">
                <a:solidFill>
                  <a:schemeClr val="bg1"/>
                </a:solidFill>
                <a:latin typeface="Arial" panose="020B0604020202020204" pitchFamily="34" charset="0"/>
                <a:cs typeface="Arial" panose="020B0604020202020204" pitchFamily="34" charset="0"/>
              </a:rPr>
              <a:t>…which need to be in d3.js</a:t>
            </a:r>
          </a:p>
        </p:txBody>
      </p:sp>
      <p:sp>
        <p:nvSpPr>
          <p:cNvPr id="25" name="Oval 24">
            <a:extLst>
              <a:ext uri="{FF2B5EF4-FFF2-40B4-BE49-F238E27FC236}">
                <a16:creationId xmlns:a16="http://schemas.microsoft.com/office/drawing/2014/main" id="{C1D7FE4C-7724-40F1-9789-D4817DA491EF}"/>
              </a:ext>
            </a:extLst>
          </p:cNvPr>
          <p:cNvSpPr/>
          <p:nvPr/>
        </p:nvSpPr>
        <p:spPr>
          <a:xfrm>
            <a:off x="8606820" y="2024817"/>
            <a:ext cx="1420604" cy="142420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54610" rIns="36576" bIns="54610" rtlCol="0" anchor="ctr"/>
          <a:lstStyle/>
          <a:p>
            <a:pPr algn="ctr"/>
            <a:r>
              <a:rPr lang="en-US" sz="1400">
                <a:solidFill>
                  <a:schemeClr val="bg1"/>
                </a:solidFill>
                <a:latin typeface="Arial" panose="020B0604020202020204" pitchFamily="34" charset="0"/>
                <a:cs typeface="Arial" panose="020B0604020202020204" pitchFamily="34" charset="0"/>
              </a:rPr>
              <a:t>…and export graphs to PowerPoint</a:t>
            </a:r>
          </a:p>
        </p:txBody>
      </p:sp>
      <p:sp>
        <p:nvSpPr>
          <p:cNvPr id="26" name="Oval 25">
            <a:extLst>
              <a:ext uri="{FF2B5EF4-FFF2-40B4-BE49-F238E27FC236}">
                <a16:creationId xmlns:a16="http://schemas.microsoft.com/office/drawing/2014/main" id="{3709B378-1843-45D7-80FC-D84C2A9404AD}"/>
              </a:ext>
            </a:extLst>
          </p:cNvPr>
          <p:cNvSpPr/>
          <p:nvPr/>
        </p:nvSpPr>
        <p:spPr>
          <a:xfrm>
            <a:off x="10250602" y="2024817"/>
            <a:ext cx="1420604" cy="142420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54610" rIns="36576" bIns="54610" rtlCol="0" anchor="ctr"/>
          <a:lstStyle/>
          <a:p>
            <a:pPr algn="ctr"/>
            <a:r>
              <a:rPr lang="en-US" sz="1400">
                <a:solidFill>
                  <a:schemeClr val="bg1"/>
                </a:solidFill>
                <a:latin typeface="Arial" panose="020B0604020202020204" pitchFamily="34" charset="0"/>
                <a:cs typeface="Arial" panose="020B0604020202020204" pitchFamily="34" charset="0"/>
              </a:rPr>
              <a:t>…and need to redo some major features</a:t>
            </a:r>
          </a:p>
        </p:txBody>
      </p:sp>
      <p:sp>
        <p:nvSpPr>
          <p:cNvPr id="27" name="Oval 26">
            <a:extLst>
              <a:ext uri="{FF2B5EF4-FFF2-40B4-BE49-F238E27FC236}">
                <a16:creationId xmlns:a16="http://schemas.microsoft.com/office/drawing/2014/main" id="{F35655A2-17B8-4004-9D4C-DA822655167D}"/>
              </a:ext>
            </a:extLst>
          </p:cNvPr>
          <p:cNvSpPr/>
          <p:nvPr/>
        </p:nvSpPr>
        <p:spPr>
          <a:xfrm>
            <a:off x="6963040" y="2024817"/>
            <a:ext cx="1420604" cy="1424201"/>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54610" rIns="36576" bIns="54610" rtlCol="0" anchor="ctr"/>
          <a:lstStyle/>
          <a:p>
            <a:pPr algn="ctr"/>
            <a:r>
              <a:rPr lang="en-US" sz="1400">
                <a:solidFill>
                  <a:schemeClr val="bg1"/>
                </a:solidFill>
                <a:latin typeface="Arial" panose="020B0604020202020204" pitchFamily="34" charset="0"/>
                <a:cs typeface="Arial" panose="020B0604020202020204" pitchFamily="34" charset="0"/>
              </a:rPr>
              <a:t>…with nicer looking buttons</a:t>
            </a:r>
          </a:p>
        </p:txBody>
      </p:sp>
      <p:cxnSp>
        <p:nvCxnSpPr>
          <p:cNvPr id="35" name="Straight Connector 34">
            <a:extLst>
              <a:ext uri="{FF2B5EF4-FFF2-40B4-BE49-F238E27FC236}">
                <a16:creationId xmlns:a16="http://schemas.microsoft.com/office/drawing/2014/main" id="{D6452AB7-D19D-42D4-96B7-71019CA63CE1}"/>
              </a:ext>
            </a:extLst>
          </p:cNvPr>
          <p:cNvCxnSpPr/>
          <p:nvPr/>
        </p:nvCxnSpPr>
        <p:spPr>
          <a:xfrm>
            <a:off x="387920" y="4524480"/>
            <a:ext cx="11173766" cy="31750"/>
          </a:xfrm>
          <a:prstGeom prst="line">
            <a:avLst/>
          </a:prstGeom>
          <a:ln w="127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16A2E04-ADF3-4076-89A3-2B2EA4724C0B}"/>
              </a:ext>
            </a:extLst>
          </p:cNvPr>
          <p:cNvSpPr txBox="1"/>
          <p:nvPr/>
        </p:nvSpPr>
        <p:spPr>
          <a:xfrm>
            <a:off x="5059578" y="4202349"/>
            <a:ext cx="2448560" cy="305171"/>
          </a:xfrm>
          <a:prstGeom prst="rect">
            <a:avLst/>
          </a:prstGeom>
        </p:spPr>
        <p:txBody>
          <a:bodyPr vert="horz" wrap="none" lIns="0" tIns="0" rIns="0" bIns="0" rtlCol="0" anchor="t" anchorCtr="0">
            <a:noAutofit/>
          </a:bodyPr>
          <a:lstStyle/>
          <a:p>
            <a:pPr algn="ctr">
              <a:spcAft>
                <a:spcPts val="600"/>
              </a:spcAft>
            </a:pPr>
            <a:r>
              <a:rPr lang="en-US" sz="1500">
                <a:solidFill>
                  <a:schemeClr val="accent1"/>
                </a:solidFill>
              </a:rPr>
              <a:t>Data scientist happiness over time</a:t>
            </a:r>
          </a:p>
        </p:txBody>
      </p:sp>
      <p:cxnSp>
        <p:nvCxnSpPr>
          <p:cNvPr id="37" name="Straight Connector 36">
            <a:extLst>
              <a:ext uri="{FF2B5EF4-FFF2-40B4-BE49-F238E27FC236}">
                <a16:creationId xmlns:a16="http://schemas.microsoft.com/office/drawing/2014/main" id="{3F9509E5-A121-483A-865E-B4738E8076A6}"/>
              </a:ext>
            </a:extLst>
          </p:cNvPr>
          <p:cNvCxnSpPr/>
          <p:nvPr/>
        </p:nvCxnSpPr>
        <p:spPr>
          <a:xfrm>
            <a:off x="387920" y="1811193"/>
            <a:ext cx="11173766" cy="31750"/>
          </a:xfrm>
          <a:prstGeom prst="line">
            <a:avLst/>
          </a:prstGeom>
          <a:ln w="127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C82E2BC-7AD3-4ED5-AC5B-6EE408BE64E9}"/>
              </a:ext>
            </a:extLst>
          </p:cNvPr>
          <p:cNvSpPr txBox="1"/>
          <p:nvPr/>
        </p:nvSpPr>
        <p:spPr>
          <a:xfrm>
            <a:off x="5059578" y="1538259"/>
            <a:ext cx="2448560" cy="305171"/>
          </a:xfrm>
          <a:prstGeom prst="rect">
            <a:avLst/>
          </a:prstGeom>
        </p:spPr>
        <p:txBody>
          <a:bodyPr vert="horz" wrap="none" lIns="0" tIns="0" rIns="0" bIns="0" rtlCol="0" anchor="t" anchorCtr="0">
            <a:noAutofit/>
          </a:bodyPr>
          <a:lstStyle/>
          <a:p>
            <a:pPr algn="ctr">
              <a:spcAft>
                <a:spcPts val="600"/>
              </a:spcAft>
            </a:pPr>
            <a:r>
              <a:rPr lang="en-US" sz="1500">
                <a:solidFill>
                  <a:schemeClr val="tx2"/>
                </a:solidFill>
              </a:rPr>
              <a:t>Progression of user needs over time</a:t>
            </a:r>
          </a:p>
        </p:txBody>
      </p:sp>
      <p:sp>
        <p:nvSpPr>
          <p:cNvPr id="40" name="Speech Bubble: Rectangle with Corners Rounded 39">
            <a:extLst>
              <a:ext uri="{FF2B5EF4-FFF2-40B4-BE49-F238E27FC236}">
                <a16:creationId xmlns:a16="http://schemas.microsoft.com/office/drawing/2014/main" id="{8429573B-021B-402D-B2C6-23B4667B9603}"/>
              </a:ext>
            </a:extLst>
          </p:cNvPr>
          <p:cNvSpPr/>
          <p:nvPr/>
        </p:nvSpPr>
        <p:spPr>
          <a:xfrm>
            <a:off x="1497767" y="4646633"/>
            <a:ext cx="774443" cy="296548"/>
          </a:xfrm>
          <a:prstGeom prst="wedgeRoundRectCallout">
            <a:avLst>
              <a:gd name="adj1" fmla="val -49473"/>
              <a:gd name="adj2" fmla="val 86964"/>
              <a:gd name="adj3" fmla="val 1666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a:solidFill>
                  <a:schemeClr val="accent1"/>
                </a:solidFill>
                <a:latin typeface="Arial Narrow" panose="020B0606020202030204" pitchFamily="34" charset="0"/>
              </a:rPr>
              <a:t>Certainly!</a:t>
            </a:r>
          </a:p>
        </p:txBody>
      </p:sp>
      <p:sp>
        <p:nvSpPr>
          <p:cNvPr id="41" name="Speech Bubble: Rectangle with Corners Rounded 40">
            <a:extLst>
              <a:ext uri="{FF2B5EF4-FFF2-40B4-BE49-F238E27FC236}">
                <a16:creationId xmlns:a16="http://schemas.microsoft.com/office/drawing/2014/main" id="{355907B6-B0C9-4B38-B46E-16D84DB0F973}"/>
              </a:ext>
            </a:extLst>
          </p:cNvPr>
          <p:cNvSpPr/>
          <p:nvPr/>
        </p:nvSpPr>
        <p:spPr>
          <a:xfrm>
            <a:off x="11217147" y="4646633"/>
            <a:ext cx="774443" cy="296548"/>
          </a:xfrm>
          <a:prstGeom prst="wedgeRoundRectCallout">
            <a:avLst>
              <a:gd name="adj1" fmla="val -49473"/>
              <a:gd name="adj2" fmla="val 86964"/>
              <a:gd name="adj3" fmla="val 1666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00">
                <a:solidFill>
                  <a:schemeClr val="accent1"/>
                </a:solidFill>
                <a:latin typeface="Arial Narrow" panose="020B0606020202030204" pitchFamily="34" charset="0"/>
              </a:rPr>
              <a:t>Please stop!</a:t>
            </a:r>
          </a:p>
        </p:txBody>
      </p:sp>
      <p:pic>
        <p:nvPicPr>
          <p:cNvPr id="3" name="Picture 2">
            <a:extLst>
              <a:ext uri="{FF2B5EF4-FFF2-40B4-BE49-F238E27FC236}">
                <a16:creationId xmlns:a16="http://schemas.microsoft.com/office/drawing/2014/main" id="{33842179-A245-4B68-BE49-355B194DE6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5701" y="4574275"/>
            <a:ext cx="952500" cy="952500"/>
          </a:xfrm>
          <a:prstGeom prst="rect">
            <a:avLst/>
          </a:prstGeom>
        </p:spPr>
      </p:pic>
    </p:spTree>
    <p:extLst>
      <p:ext uri="{BB962C8B-B14F-4D97-AF65-F5344CB8AC3E}">
        <p14:creationId xmlns:p14="http://schemas.microsoft.com/office/powerpoint/2010/main" val="389762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2804D2-4D1F-4968-9264-7691B67B18B4}"/>
              </a:ext>
            </a:extLst>
          </p:cNvPr>
          <p:cNvSpPr>
            <a:spLocks noGrp="1"/>
          </p:cNvSpPr>
          <p:nvPr>
            <p:ph type="body" sz="quarter" idx="20"/>
          </p:nvPr>
        </p:nvSpPr>
        <p:spPr/>
        <p:txBody>
          <a:bodyPr/>
          <a:lstStyle/>
          <a:p>
            <a:r>
              <a:rPr lang="en-US"/>
              <a:t>The challenge and trade-off of a growing </a:t>
            </a:r>
            <a:r>
              <a:rPr lang="en-US" err="1"/>
              <a:t>teaM</a:t>
            </a:r>
            <a:endParaRPr lang="en-US"/>
          </a:p>
        </p:txBody>
      </p:sp>
      <p:sp>
        <p:nvSpPr>
          <p:cNvPr id="5" name="Title 4">
            <a:extLst>
              <a:ext uri="{FF2B5EF4-FFF2-40B4-BE49-F238E27FC236}">
                <a16:creationId xmlns:a16="http://schemas.microsoft.com/office/drawing/2014/main" id="{F4921BA4-BB1C-483D-9CFF-235D8F7AC654}"/>
              </a:ext>
            </a:extLst>
          </p:cNvPr>
          <p:cNvSpPr>
            <a:spLocks noGrp="1"/>
          </p:cNvSpPr>
          <p:nvPr>
            <p:ph type="title"/>
          </p:nvPr>
        </p:nvSpPr>
        <p:spPr/>
        <p:txBody>
          <a:bodyPr/>
          <a:lstStyle/>
          <a:p>
            <a:r>
              <a:rPr lang="en-US"/>
              <a:t>It is difficult to coordinate multiple developers on the same Shiny code</a:t>
            </a:r>
          </a:p>
        </p:txBody>
      </p:sp>
      <p:pic>
        <p:nvPicPr>
          <p:cNvPr id="3076" name="Picture 4" descr="Code Smell: Long Method - DEV Community">
            <a:extLst>
              <a:ext uri="{FF2B5EF4-FFF2-40B4-BE49-F238E27FC236}">
                <a16:creationId xmlns:a16="http://schemas.microsoft.com/office/drawing/2014/main" id="{FA405A12-592A-4EB2-ADCF-A73DE075A8BB}"/>
              </a:ext>
            </a:extLst>
          </p:cNvPr>
          <p:cNvPicPr>
            <a:picLocks noGrp="1" noChangeAspect="1" noChangeArrowheads="1"/>
          </p:cNvPicPr>
          <p:nvPr>
            <p:ph type="chart" sz="quarter" idx="13"/>
          </p:nvPr>
        </p:nvPicPr>
        <p:blipFill>
          <a:blip r:embed="rId2">
            <a:extLst>
              <a:ext uri="{28A0092B-C50C-407E-A947-70E740481C1C}">
                <a14:useLocalDpi xmlns:a14="http://schemas.microsoft.com/office/drawing/2010/main" val="0"/>
              </a:ext>
            </a:extLst>
          </a:blip>
          <a:srcRect/>
          <a:stretch>
            <a:fillRect/>
          </a:stretch>
        </p:blipFill>
        <p:spPr bwMode="auto">
          <a:xfrm>
            <a:off x="2092710" y="1460500"/>
            <a:ext cx="4457014" cy="46130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E434106-B1C1-4818-AD00-023EDF82CB2A}"/>
              </a:ext>
            </a:extLst>
          </p:cNvPr>
          <p:cNvSpPr/>
          <p:nvPr/>
        </p:nvSpPr>
        <p:spPr>
          <a:xfrm>
            <a:off x="1476417" y="1663700"/>
            <a:ext cx="5359400" cy="8509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
        <p:nvSpPr>
          <p:cNvPr id="9" name="Rectangle 8">
            <a:extLst>
              <a:ext uri="{FF2B5EF4-FFF2-40B4-BE49-F238E27FC236}">
                <a16:creationId xmlns:a16="http://schemas.microsoft.com/office/drawing/2014/main" id="{E44D974B-0EB1-4CAC-A5CE-D6D1337AB51F}"/>
              </a:ext>
            </a:extLst>
          </p:cNvPr>
          <p:cNvSpPr/>
          <p:nvPr/>
        </p:nvSpPr>
        <p:spPr>
          <a:xfrm>
            <a:off x="1882817" y="2095501"/>
            <a:ext cx="5359400" cy="15459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
        <p:nvSpPr>
          <p:cNvPr id="10" name="Rectangle 9">
            <a:extLst>
              <a:ext uri="{FF2B5EF4-FFF2-40B4-BE49-F238E27FC236}">
                <a16:creationId xmlns:a16="http://schemas.microsoft.com/office/drawing/2014/main" id="{18BBD3B8-EB2A-45D3-AE81-CB857A48E894}"/>
              </a:ext>
            </a:extLst>
          </p:cNvPr>
          <p:cNvSpPr/>
          <p:nvPr/>
        </p:nvSpPr>
        <p:spPr>
          <a:xfrm>
            <a:off x="1476417" y="3917951"/>
            <a:ext cx="5359400" cy="8509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sp>
        <p:nvSpPr>
          <p:cNvPr id="11" name="Rectangle 10">
            <a:extLst>
              <a:ext uri="{FF2B5EF4-FFF2-40B4-BE49-F238E27FC236}">
                <a16:creationId xmlns:a16="http://schemas.microsoft.com/office/drawing/2014/main" id="{4BAB61C3-8677-43D6-84CA-E2C879AC315E}"/>
              </a:ext>
            </a:extLst>
          </p:cNvPr>
          <p:cNvSpPr/>
          <p:nvPr/>
        </p:nvSpPr>
        <p:spPr>
          <a:xfrm>
            <a:off x="1882817" y="4994012"/>
            <a:ext cx="5359400" cy="56224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pic>
        <p:nvPicPr>
          <p:cNvPr id="8" name="Picture 7">
            <a:extLst>
              <a:ext uri="{FF2B5EF4-FFF2-40B4-BE49-F238E27FC236}">
                <a16:creationId xmlns:a16="http://schemas.microsoft.com/office/drawing/2014/main" id="{E84D5D8D-C715-4B58-A529-CCA7A561A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414" y="2476500"/>
            <a:ext cx="952500" cy="952500"/>
          </a:xfrm>
          <a:prstGeom prst="rect">
            <a:avLst/>
          </a:prstGeom>
        </p:spPr>
      </p:pic>
      <p:pic>
        <p:nvPicPr>
          <p:cNvPr id="13" name="Picture 12">
            <a:extLst>
              <a:ext uri="{FF2B5EF4-FFF2-40B4-BE49-F238E27FC236}">
                <a16:creationId xmlns:a16="http://schemas.microsoft.com/office/drawing/2014/main" id="{99BA61FF-753B-4C8B-B9ED-B8CC49C0A8C6}"/>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66343" y="4749274"/>
            <a:ext cx="952500" cy="952500"/>
          </a:xfrm>
          <a:prstGeom prst="rect">
            <a:avLst/>
          </a:prstGeom>
        </p:spPr>
      </p:pic>
      <p:pic>
        <p:nvPicPr>
          <p:cNvPr id="15" name="Picture 14">
            <a:extLst>
              <a:ext uri="{FF2B5EF4-FFF2-40B4-BE49-F238E27FC236}">
                <a16:creationId xmlns:a16="http://schemas.microsoft.com/office/drawing/2014/main" id="{0AD58C1F-F9D7-437B-B8E6-6F757BDD9A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317" y="1612900"/>
            <a:ext cx="952500" cy="952500"/>
          </a:xfrm>
          <a:prstGeom prst="rect">
            <a:avLst/>
          </a:prstGeom>
        </p:spPr>
      </p:pic>
      <p:pic>
        <p:nvPicPr>
          <p:cNvPr id="17" name="Picture 16">
            <a:extLst>
              <a:ext uri="{FF2B5EF4-FFF2-40B4-BE49-F238E27FC236}">
                <a16:creationId xmlns:a16="http://schemas.microsoft.com/office/drawing/2014/main" id="{43DA2223-DD2A-48D4-8FC7-1BAA585B9B2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01520" y="3836857"/>
            <a:ext cx="952500" cy="952500"/>
          </a:xfrm>
          <a:prstGeom prst="rect">
            <a:avLst/>
          </a:prstGeom>
        </p:spPr>
      </p:pic>
      <p:sp>
        <p:nvSpPr>
          <p:cNvPr id="19" name="Callout: Line with Accent Bar 18">
            <a:extLst>
              <a:ext uri="{FF2B5EF4-FFF2-40B4-BE49-F238E27FC236}">
                <a16:creationId xmlns:a16="http://schemas.microsoft.com/office/drawing/2014/main" id="{DD3EBAF3-99D6-4891-B73A-DCE82AD85FA8}"/>
              </a:ext>
            </a:extLst>
          </p:cNvPr>
          <p:cNvSpPr/>
          <p:nvPr/>
        </p:nvSpPr>
        <p:spPr>
          <a:xfrm>
            <a:off x="8226254" y="1339556"/>
            <a:ext cx="1917700" cy="546688"/>
          </a:xfrm>
          <a:prstGeom prst="accentCallout1">
            <a:avLst>
              <a:gd name="adj1" fmla="val 18750"/>
              <a:gd name="adj2" fmla="val -8333"/>
              <a:gd name="adj3" fmla="val 116239"/>
              <a:gd name="adj4" fmla="val -635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spcAft>
                <a:spcPts val="600"/>
              </a:spcAft>
            </a:pPr>
            <a:r>
              <a:rPr lang="en-US" sz="1500">
                <a:solidFill>
                  <a:schemeClr val="tx1"/>
                </a:solidFill>
              </a:rPr>
              <a:t>Two coders need to work on the same code segment.</a:t>
            </a:r>
          </a:p>
        </p:txBody>
      </p:sp>
      <p:sp>
        <p:nvSpPr>
          <p:cNvPr id="23" name="Callout: Line with Accent Bar 22">
            <a:extLst>
              <a:ext uri="{FF2B5EF4-FFF2-40B4-BE49-F238E27FC236}">
                <a16:creationId xmlns:a16="http://schemas.microsoft.com/office/drawing/2014/main" id="{69B80634-9018-4C39-8ABC-E0D445782E85}"/>
              </a:ext>
            </a:extLst>
          </p:cNvPr>
          <p:cNvSpPr/>
          <p:nvPr/>
        </p:nvSpPr>
        <p:spPr>
          <a:xfrm>
            <a:off x="8140914" y="3949171"/>
            <a:ext cx="1917700" cy="444500"/>
          </a:xfrm>
          <a:prstGeom prst="accentCallout1">
            <a:avLst>
              <a:gd name="adj1" fmla="val 18750"/>
              <a:gd name="adj2" fmla="val -8333"/>
              <a:gd name="adj3" fmla="val 66786"/>
              <a:gd name="adj4" fmla="val -641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spcAft>
                <a:spcPts val="600"/>
              </a:spcAft>
            </a:pPr>
            <a:r>
              <a:rPr lang="en-US" sz="1500">
                <a:solidFill>
                  <a:schemeClr val="tx1"/>
                </a:solidFill>
              </a:rPr>
              <a:t>Coder may create naming conflicts</a:t>
            </a:r>
          </a:p>
        </p:txBody>
      </p:sp>
      <p:sp>
        <p:nvSpPr>
          <p:cNvPr id="24" name="Callout: Line with Accent Bar 23">
            <a:extLst>
              <a:ext uri="{FF2B5EF4-FFF2-40B4-BE49-F238E27FC236}">
                <a16:creationId xmlns:a16="http://schemas.microsoft.com/office/drawing/2014/main" id="{56F10F1F-80FE-46CE-9FD7-4DF4B2BE953E}"/>
              </a:ext>
            </a:extLst>
          </p:cNvPr>
          <p:cNvSpPr/>
          <p:nvPr/>
        </p:nvSpPr>
        <p:spPr>
          <a:xfrm>
            <a:off x="9261433" y="2307961"/>
            <a:ext cx="1917700" cy="920750"/>
          </a:xfrm>
          <a:prstGeom prst="accentCallout1">
            <a:avLst>
              <a:gd name="adj1" fmla="val 18750"/>
              <a:gd name="adj2" fmla="val -8333"/>
              <a:gd name="adj3" fmla="val 66786"/>
              <a:gd name="adj4" fmla="val -641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spcAft>
                <a:spcPts val="600"/>
              </a:spcAft>
            </a:pPr>
            <a:r>
              <a:rPr lang="en-US" sz="1500">
                <a:solidFill>
                  <a:schemeClr val="tx1"/>
                </a:solidFill>
              </a:rPr>
              <a:t>Working on largest chunk of code; may take longer than others.</a:t>
            </a:r>
          </a:p>
        </p:txBody>
      </p:sp>
      <p:sp>
        <p:nvSpPr>
          <p:cNvPr id="25" name="Callout: Line with Accent Bar 24">
            <a:extLst>
              <a:ext uri="{FF2B5EF4-FFF2-40B4-BE49-F238E27FC236}">
                <a16:creationId xmlns:a16="http://schemas.microsoft.com/office/drawing/2014/main" id="{5944AD4B-3E8C-4F3D-A096-610F0889E7E7}"/>
              </a:ext>
            </a:extLst>
          </p:cNvPr>
          <p:cNvSpPr/>
          <p:nvPr/>
        </p:nvSpPr>
        <p:spPr>
          <a:xfrm>
            <a:off x="9011336" y="4942683"/>
            <a:ext cx="1917700" cy="613569"/>
          </a:xfrm>
          <a:prstGeom prst="accentCallout1">
            <a:avLst>
              <a:gd name="adj1" fmla="val 18750"/>
              <a:gd name="adj2" fmla="val -8333"/>
              <a:gd name="adj3" fmla="val 55357"/>
              <a:gd name="adj4" fmla="val -3833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spcAft>
                <a:spcPts val="600"/>
              </a:spcAft>
            </a:pPr>
            <a:r>
              <a:rPr lang="en-US" sz="1500">
                <a:solidFill>
                  <a:schemeClr val="tx1"/>
                </a:solidFill>
              </a:rPr>
              <a:t>Coder is dependent on other coders finishing their work.</a:t>
            </a:r>
          </a:p>
        </p:txBody>
      </p:sp>
    </p:spTree>
    <p:extLst>
      <p:ext uri="{BB962C8B-B14F-4D97-AF65-F5344CB8AC3E}">
        <p14:creationId xmlns:p14="http://schemas.microsoft.com/office/powerpoint/2010/main" val="140766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078C4C-9E22-419C-A9A0-2493A83BD747}"/>
              </a:ext>
            </a:extLst>
          </p:cNvPr>
          <p:cNvSpPr>
            <a:spLocks noGrp="1"/>
          </p:cNvSpPr>
          <p:nvPr>
            <p:ph type="body" sz="quarter" idx="13"/>
          </p:nvPr>
        </p:nvSpPr>
        <p:spPr/>
        <p:txBody>
          <a:bodyPr/>
          <a:lstStyle/>
          <a:p>
            <a:r>
              <a:rPr lang="en-US"/>
              <a:t>02</a:t>
            </a:r>
          </a:p>
        </p:txBody>
      </p:sp>
      <p:sp>
        <p:nvSpPr>
          <p:cNvPr id="2" name="Text Placeholder 1">
            <a:extLst>
              <a:ext uri="{FF2B5EF4-FFF2-40B4-BE49-F238E27FC236}">
                <a16:creationId xmlns:a16="http://schemas.microsoft.com/office/drawing/2014/main" id="{682C7B6C-5DB2-4DA5-904C-AB1A37288EE9}"/>
              </a:ext>
            </a:extLst>
          </p:cNvPr>
          <p:cNvSpPr>
            <a:spLocks noGrp="1"/>
          </p:cNvSpPr>
          <p:nvPr>
            <p:ph type="body" sz="quarter" idx="12"/>
          </p:nvPr>
        </p:nvSpPr>
        <p:spPr/>
        <p:txBody>
          <a:bodyPr/>
          <a:lstStyle/>
          <a:p>
            <a:r>
              <a:rPr lang="en-US"/>
              <a:t>Basic components of a microservices architecture</a:t>
            </a:r>
          </a:p>
        </p:txBody>
      </p:sp>
      <p:sp>
        <p:nvSpPr>
          <p:cNvPr id="6" name="Text Placeholder 5">
            <a:extLst>
              <a:ext uri="{FF2B5EF4-FFF2-40B4-BE49-F238E27FC236}">
                <a16:creationId xmlns:a16="http://schemas.microsoft.com/office/drawing/2014/main" id="{4668AC93-4B7A-4794-B5C2-5A39F3666057}"/>
              </a:ext>
            </a:extLst>
          </p:cNvPr>
          <p:cNvSpPr>
            <a:spLocks noGrp="1"/>
          </p:cNvSpPr>
          <p:nvPr>
            <p:ph type="body" sz="quarter" idx="15"/>
          </p:nvPr>
        </p:nvSpPr>
        <p:spPr/>
        <p:txBody>
          <a:bodyPr/>
          <a:lstStyle/>
          <a:p>
            <a:r>
              <a:rPr lang="en-US"/>
              <a:t>What are microservices?</a:t>
            </a:r>
          </a:p>
        </p:txBody>
      </p:sp>
    </p:spTree>
    <p:extLst>
      <p:ext uri="{BB962C8B-B14F-4D97-AF65-F5344CB8AC3E}">
        <p14:creationId xmlns:p14="http://schemas.microsoft.com/office/powerpoint/2010/main" val="2302871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E1C4FCE-E19B-4EC8-B808-52627BCEA4CC}"/>
              </a:ext>
            </a:extLst>
          </p:cNvPr>
          <p:cNvGrpSpPr/>
          <p:nvPr/>
        </p:nvGrpSpPr>
        <p:grpSpPr>
          <a:xfrm>
            <a:off x="7578990" y="3801455"/>
            <a:ext cx="4306824" cy="2780747"/>
            <a:chOff x="6435990" y="3791295"/>
            <a:chExt cx="4306824" cy="2780747"/>
          </a:xfrm>
          <a:effectLst>
            <a:outerShdw blurRad="50800" dist="38100" dir="2700000" algn="tl" rotWithShape="0">
              <a:prstClr val="black">
                <a:alpha val="40000"/>
              </a:prstClr>
            </a:outerShdw>
          </a:effectLst>
        </p:grpSpPr>
        <p:sp>
          <p:nvSpPr>
            <p:cNvPr id="13" name="Rectangle 12">
              <a:extLst>
                <a:ext uri="{FF2B5EF4-FFF2-40B4-BE49-F238E27FC236}">
                  <a16:creationId xmlns:a16="http://schemas.microsoft.com/office/drawing/2014/main" id="{78D73465-EC28-4A92-ABF0-B675A2356C3B}"/>
                </a:ext>
              </a:extLst>
            </p:cNvPr>
            <p:cNvSpPr/>
            <p:nvPr/>
          </p:nvSpPr>
          <p:spPr>
            <a:xfrm>
              <a:off x="6435990" y="3966416"/>
              <a:ext cx="4306824" cy="2249424"/>
            </a:xfrm>
            <a:prstGeom prst="rect">
              <a:avLst/>
            </a:prstGeom>
            <a:solidFill>
              <a:schemeClr val="tx2"/>
            </a:solidFill>
            <a:ln>
              <a:noFill/>
            </a:ln>
            <a:scene3d>
              <a:camera prst="isometricBottomDown">
                <a:rot lat="1200000" lon="18883146" rev="19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pic>
          <p:nvPicPr>
            <p:cNvPr id="15" name="Picture 14">
              <a:extLst>
                <a:ext uri="{FF2B5EF4-FFF2-40B4-BE49-F238E27FC236}">
                  <a16:creationId xmlns:a16="http://schemas.microsoft.com/office/drawing/2014/main" id="{EC5AEC75-F997-4BBD-8034-FC4987FBE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917" y="3791295"/>
              <a:ext cx="3798756" cy="2780747"/>
            </a:xfrm>
            <a:prstGeom prst="rect">
              <a:avLst/>
            </a:prstGeom>
            <a:scene3d>
              <a:camera prst="isometricBottomDown">
                <a:rot lat="1200000" lon="18883146" rev="19800000"/>
              </a:camera>
              <a:lightRig rig="threePt" dir="t"/>
            </a:scene3d>
          </p:spPr>
        </p:pic>
      </p:grpSp>
      <p:sp>
        <p:nvSpPr>
          <p:cNvPr id="6" name="Text Placeholder 5">
            <a:extLst>
              <a:ext uri="{FF2B5EF4-FFF2-40B4-BE49-F238E27FC236}">
                <a16:creationId xmlns:a16="http://schemas.microsoft.com/office/drawing/2014/main" id="{0B4A5878-E53E-4FEC-A82D-7C9FC4268D72}"/>
              </a:ext>
            </a:extLst>
          </p:cNvPr>
          <p:cNvSpPr>
            <a:spLocks noGrp="1"/>
          </p:cNvSpPr>
          <p:nvPr>
            <p:ph type="body" sz="quarter" idx="10"/>
          </p:nvPr>
        </p:nvSpPr>
        <p:spPr>
          <a:xfrm>
            <a:off x="495300" y="1676400"/>
            <a:ext cx="5486400" cy="4384158"/>
          </a:xfrm>
        </p:spPr>
        <p:txBody>
          <a:bodyPr/>
          <a:lstStyle/>
          <a:p>
            <a:r>
              <a:rPr lang="en-US" sz="1800" b="1"/>
              <a:t>Web Interface</a:t>
            </a:r>
            <a:endParaRPr lang="en-US"/>
          </a:p>
          <a:p>
            <a:r>
              <a:rPr lang="en-US"/>
              <a:t>The visual interface for the user to browse information in a web browser. It’s typically a website that is built in React, Angular, or other web technology. Is compatible with BI front-ends, such as Power BI.</a:t>
            </a:r>
          </a:p>
          <a:p>
            <a:endParaRPr lang="en-US"/>
          </a:p>
          <a:p>
            <a:r>
              <a:rPr lang="en-US" sz="1800" b="1"/>
              <a:t>APIs / Web Services</a:t>
            </a:r>
            <a:endParaRPr lang="en-US" sz="1800" b="1">
              <a:cs typeface="Arial"/>
            </a:endParaRPr>
          </a:p>
          <a:p>
            <a:r>
              <a:rPr lang="en-US"/>
              <a:t>Consists of several APIs that allow the web interface to interact with to get information. Those web services can also be accessible by other developers who prefer an API endpoint. Within RStudio, you can build the services in </a:t>
            </a:r>
            <a:r>
              <a:rPr lang="en-US" err="1"/>
              <a:t>Plumbr</a:t>
            </a:r>
            <a:r>
              <a:rPr lang="en-US"/>
              <a:t> (R) or Flask (Python).</a:t>
            </a:r>
          </a:p>
          <a:p>
            <a:endParaRPr lang="en-US"/>
          </a:p>
          <a:p>
            <a:r>
              <a:rPr lang="en-US" sz="1800" b="1"/>
              <a:t>Data Storage / Database</a:t>
            </a:r>
            <a:endParaRPr lang="en-US">
              <a:cs typeface="Arial"/>
            </a:endParaRPr>
          </a:p>
          <a:p>
            <a:r>
              <a:rPr lang="en-US">
                <a:cs typeface="Arial"/>
              </a:rPr>
              <a:t>Services tend to be represented as RESTful APIs. One key aspect of a RESTful API is that they are "stateless" meaning the server remembers nothing of prior requests and all information needed is contained within the request. Information that must persist between requests are stored in the data layer which can be SQL, NoSQL, or even Blob storage. </a:t>
            </a:r>
          </a:p>
          <a:p>
            <a:endParaRPr lang="en-US"/>
          </a:p>
        </p:txBody>
      </p:sp>
      <p:sp>
        <p:nvSpPr>
          <p:cNvPr id="8" name="Text Placeholder 7">
            <a:extLst>
              <a:ext uri="{FF2B5EF4-FFF2-40B4-BE49-F238E27FC236}">
                <a16:creationId xmlns:a16="http://schemas.microsoft.com/office/drawing/2014/main" id="{7DFD8D6C-3BC8-41EC-969A-51748F7540F8}"/>
              </a:ext>
            </a:extLst>
          </p:cNvPr>
          <p:cNvSpPr>
            <a:spLocks noGrp="1"/>
          </p:cNvSpPr>
          <p:nvPr>
            <p:ph type="body" sz="quarter" idx="20"/>
          </p:nvPr>
        </p:nvSpPr>
        <p:spPr/>
        <p:txBody>
          <a:bodyPr/>
          <a:lstStyle/>
          <a:p>
            <a:r>
              <a:rPr lang="en-US"/>
              <a:t>The challenge and trade-off of a growing team</a:t>
            </a:r>
          </a:p>
        </p:txBody>
      </p:sp>
      <p:sp>
        <p:nvSpPr>
          <p:cNvPr id="5" name="Title 4">
            <a:extLst>
              <a:ext uri="{FF2B5EF4-FFF2-40B4-BE49-F238E27FC236}">
                <a16:creationId xmlns:a16="http://schemas.microsoft.com/office/drawing/2014/main" id="{BEECFE60-9474-4B4C-BFC6-C070D7170DFF}"/>
              </a:ext>
            </a:extLst>
          </p:cNvPr>
          <p:cNvSpPr>
            <a:spLocks noGrp="1"/>
          </p:cNvSpPr>
          <p:nvPr>
            <p:ph type="title"/>
          </p:nvPr>
        </p:nvSpPr>
        <p:spPr/>
        <p:txBody>
          <a:bodyPr/>
          <a:lstStyle/>
          <a:p>
            <a:r>
              <a:rPr lang="en-US"/>
              <a:t>Microservices separates the application into constituent “layers”</a:t>
            </a:r>
          </a:p>
        </p:txBody>
      </p:sp>
      <p:grpSp>
        <p:nvGrpSpPr>
          <p:cNvPr id="23" name="Group 22">
            <a:extLst>
              <a:ext uri="{FF2B5EF4-FFF2-40B4-BE49-F238E27FC236}">
                <a16:creationId xmlns:a16="http://schemas.microsoft.com/office/drawing/2014/main" id="{801E5117-8E05-4E68-955B-A73E19CDA26D}"/>
              </a:ext>
            </a:extLst>
          </p:cNvPr>
          <p:cNvGrpSpPr/>
          <p:nvPr/>
        </p:nvGrpSpPr>
        <p:grpSpPr>
          <a:xfrm>
            <a:off x="7236088" y="2677182"/>
            <a:ext cx="4306824" cy="2249424"/>
            <a:chOff x="6207388" y="2667022"/>
            <a:chExt cx="4306824" cy="2249424"/>
          </a:xfrm>
          <a:effectLst>
            <a:outerShdw blurRad="50800" dist="38100" dir="2700000" algn="tl" rotWithShape="0">
              <a:prstClr val="black">
                <a:alpha val="40000"/>
              </a:prstClr>
            </a:outerShdw>
          </a:effectLst>
        </p:grpSpPr>
        <p:sp>
          <p:nvSpPr>
            <p:cNvPr id="12" name="Rectangle 11">
              <a:extLst>
                <a:ext uri="{FF2B5EF4-FFF2-40B4-BE49-F238E27FC236}">
                  <a16:creationId xmlns:a16="http://schemas.microsoft.com/office/drawing/2014/main" id="{5D05F935-B131-4111-AF41-B2C736B65437}"/>
                </a:ext>
              </a:extLst>
            </p:cNvPr>
            <p:cNvSpPr/>
            <p:nvPr/>
          </p:nvSpPr>
          <p:spPr>
            <a:xfrm>
              <a:off x="6207388" y="2667022"/>
              <a:ext cx="4306824" cy="2249424"/>
            </a:xfrm>
            <a:prstGeom prst="rect">
              <a:avLst/>
            </a:prstGeom>
            <a:solidFill>
              <a:schemeClr val="accent2"/>
            </a:solidFill>
            <a:ln>
              <a:noFill/>
            </a:ln>
            <a:scene3d>
              <a:camera prst="isometricBottomDown">
                <a:rot lat="1200000" lon="18883146" rev="19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solidFill>
              </a:endParaRPr>
            </a:p>
          </p:txBody>
        </p:sp>
        <p:pic>
          <p:nvPicPr>
            <p:cNvPr id="22" name="Picture 21">
              <a:extLst>
                <a:ext uri="{FF2B5EF4-FFF2-40B4-BE49-F238E27FC236}">
                  <a16:creationId xmlns:a16="http://schemas.microsoft.com/office/drawing/2014/main" id="{91614CB5-9661-4A61-8AAE-EE539A05DDD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384908" y="2905406"/>
              <a:ext cx="2118224" cy="1535586"/>
            </a:xfrm>
            <a:prstGeom prst="rect">
              <a:avLst/>
            </a:prstGeom>
            <a:scene3d>
              <a:camera prst="isometricBottomDown">
                <a:rot lat="1200000" lon="18883146" rev="19800000"/>
              </a:camera>
              <a:lightRig rig="threePt" dir="t"/>
            </a:scene3d>
          </p:spPr>
        </p:pic>
      </p:grpSp>
      <p:pic>
        <p:nvPicPr>
          <p:cNvPr id="11" name="Picture 10">
            <a:extLst>
              <a:ext uri="{FF2B5EF4-FFF2-40B4-BE49-F238E27FC236}">
                <a16:creationId xmlns:a16="http://schemas.microsoft.com/office/drawing/2014/main" id="{E06DE72C-9A58-408B-A620-1606536C38F2}"/>
              </a:ext>
            </a:extLst>
          </p:cNvPr>
          <p:cNvPicPr>
            <a:picLocks noChangeAspect="1"/>
          </p:cNvPicPr>
          <p:nvPr/>
        </p:nvPicPr>
        <p:blipFill>
          <a:blip r:embed="rId5"/>
          <a:stretch>
            <a:fillRect/>
          </a:stretch>
        </p:blipFill>
        <p:spPr>
          <a:xfrm>
            <a:off x="7089461" y="1310316"/>
            <a:ext cx="4303910" cy="2248546"/>
          </a:xfrm>
          <a:prstGeom prst="rect">
            <a:avLst/>
          </a:prstGeom>
          <a:ln>
            <a:solidFill>
              <a:schemeClr val="tx1"/>
            </a:solidFill>
          </a:ln>
          <a:effectLst>
            <a:outerShdw blurRad="50800" dist="38100" dir="2700000" algn="tl" rotWithShape="0">
              <a:prstClr val="black">
                <a:alpha val="40000"/>
              </a:prstClr>
            </a:outerShdw>
          </a:effectLst>
          <a:scene3d>
            <a:camera prst="isometricBottomDown">
              <a:rot lat="1200000" lon="18883146" rev="19800000"/>
            </a:camera>
            <a:lightRig rig="threePt" dir="t"/>
          </a:scene3d>
        </p:spPr>
      </p:pic>
      <p:sp>
        <p:nvSpPr>
          <p:cNvPr id="24" name="Right Brace 23">
            <a:extLst>
              <a:ext uri="{FF2B5EF4-FFF2-40B4-BE49-F238E27FC236}">
                <a16:creationId xmlns:a16="http://schemas.microsoft.com/office/drawing/2014/main" id="{60CE179E-BE34-4941-9B55-F096EEA69EF7}"/>
              </a:ext>
            </a:extLst>
          </p:cNvPr>
          <p:cNvSpPr/>
          <p:nvPr/>
        </p:nvSpPr>
        <p:spPr>
          <a:xfrm rot="10800000">
            <a:off x="6788001" y="1314096"/>
            <a:ext cx="344554" cy="3219378"/>
          </a:xfrm>
          <a:prstGeom prst="rightBrace">
            <a:avLst>
              <a:gd name="adj1" fmla="val 8333"/>
              <a:gd name="adj2" fmla="val 50636"/>
            </a:avLst>
          </a:prstGeom>
          <a:ln w="12700">
            <a:solidFill>
              <a:srgbClr val="FD34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9B48CA07-525C-4979-8FBD-AD58049D6EF5}"/>
              </a:ext>
            </a:extLst>
          </p:cNvPr>
          <p:cNvSpPr txBox="1"/>
          <p:nvPr/>
        </p:nvSpPr>
        <p:spPr>
          <a:xfrm rot="16200000">
            <a:off x="5279189" y="2794269"/>
            <a:ext cx="2567964" cy="242593"/>
          </a:xfrm>
          <a:prstGeom prst="rect">
            <a:avLst/>
          </a:prstGeom>
        </p:spPr>
        <p:txBody>
          <a:bodyPr vert="horz" wrap="square" lIns="0" tIns="0" rIns="0" bIns="0" rtlCol="0" anchor="t" anchorCtr="0">
            <a:noAutofit/>
          </a:bodyPr>
          <a:lstStyle/>
          <a:p>
            <a:pPr algn="ctr">
              <a:spcAft>
                <a:spcPts val="600"/>
              </a:spcAft>
            </a:pPr>
            <a:r>
              <a:rPr lang="en-US" sz="1400">
                <a:solidFill>
                  <a:srgbClr val="FD349C"/>
                </a:solidFill>
              </a:rPr>
              <a:t>Hosted on RStudio Connect</a:t>
            </a:r>
          </a:p>
        </p:txBody>
      </p:sp>
      <p:sp>
        <p:nvSpPr>
          <p:cNvPr id="2" name="TextBox 1">
            <a:extLst>
              <a:ext uri="{FF2B5EF4-FFF2-40B4-BE49-F238E27FC236}">
                <a16:creationId xmlns:a16="http://schemas.microsoft.com/office/drawing/2014/main" id="{4CD4C4D0-D886-4562-9D16-DBFC98AB2B30}"/>
              </a:ext>
            </a:extLst>
          </p:cNvPr>
          <p:cNvSpPr txBox="1"/>
          <p:nvPr/>
        </p:nvSpPr>
        <p:spPr>
          <a:xfrm>
            <a:off x="7842462" y="4368897"/>
            <a:ext cx="2092526" cy="320639"/>
          </a:xfrm>
          <a:prstGeom prst="rect">
            <a:avLst/>
          </a:prstGeom>
          <a:scene3d>
            <a:camera prst="isometricBottomDown">
              <a:rot lat="1200000" lon="18883146" rev="19800000"/>
            </a:camera>
            <a:lightRig rig="threePt" dir="t"/>
          </a:scene3d>
        </p:spPr>
        <p:txBody>
          <a:bodyPr vert="horz" wrap="none" lIns="0" tIns="0" rIns="0" bIns="0" rtlCol="0" anchor="t" anchorCtr="0">
            <a:noAutofit/>
          </a:bodyPr>
          <a:lstStyle/>
          <a:p>
            <a:pPr algn="ctr">
              <a:spcAft>
                <a:spcPts val="600"/>
              </a:spcAft>
            </a:pPr>
            <a:r>
              <a:rPr lang="en-US" sz="1500" b="1">
                <a:solidFill>
                  <a:schemeClr val="tx2"/>
                </a:solidFill>
              </a:rPr>
              <a:t>APIs / Web Services</a:t>
            </a:r>
          </a:p>
        </p:txBody>
      </p:sp>
      <p:sp>
        <p:nvSpPr>
          <p:cNvPr id="17" name="TextBox 16">
            <a:extLst>
              <a:ext uri="{FF2B5EF4-FFF2-40B4-BE49-F238E27FC236}">
                <a16:creationId xmlns:a16="http://schemas.microsoft.com/office/drawing/2014/main" id="{612E71E5-0E5E-441F-8AF0-61564279129D}"/>
              </a:ext>
            </a:extLst>
          </p:cNvPr>
          <p:cNvSpPr txBox="1"/>
          <p:nvPr/>
        </p:nvSpPr>
        <p:spPr>
          <a:xfrm>
            <a:off x="8195153" y="5718697"/>
            <a:ext cx="2092526" cy="320639"/>
          </a:xfrm>
          <a:prstGeom prst="rect">
            <a:avLst/>
          </a:prstGeom>
          <a:scene3d>
            <a:camera prst="isometricBottomDown">
              <a:rot lat="1200000" lon="18883146" rev="19800000"/>
            </a:camera>
            <a:lightRig rig="threePt" dir="t"/>
          </a:scene3d>
        </p:spPr>
        <p:txBody>
          <a:bodyPr vert="horz" wrap="none" lIns="0" tIns="0" rIns="0" bIns="0" rtlCol="0" anchor="t" anchorCtr="0">
            <a:noAutofit/>
          </a:bodyPr>
          <a:lstStyle/>
          <a:p>
            <a:pPr algn="ctr">
              <a:spcAft>
                <a:spcPts val="600"/>
              </a:spcAft>
            </a:pPr>
            <a:r>
              <a:rPr lang="en-US" sz="1500" b="1">
                <a:solidFill>
                  <a:schemeClr val="bg1"/>
                </a:solidFill>
              </a:rPr>
              <a:t>Data Storage / Database</a:t>
            </a:r>
          </a:p>
        </p:txBody>
      </p:sp>
    </p:spTree>
    <p:extLst>
      <p:ext uri="{BB962C8B-B14F-4D97-AF65-F5344CB8AC3E}">
        <p14:creationId xmlns:p14="http://schemas.microsoft.com/office/powerpoint/2010/main" val="1734648905"/>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DB315C-7251-40EB-8240-E85E61F576AF}"/>
              </a:ext>
            </a:extLst>
          </p:cNvPr>
          <p:cNvSpPr>
            <a:spLocks noGrp="1"/>
          </p:cNvSpPr>
          <p:nvPr>
            <p:ph type="body" sz="quarter" idx="20"/>
          </p:nvPr>
        </p:nvSpPr>
        <p:spPr/>
        <p:txBody>
          <a:bodyPr/>
          <a:lstStyle/>
          <a:p>
            <a:endParaRPr lang="en-US"/>
          </a:p>
        </p:txBody>
      </p:sp>
      <p:sp>
        <p:nvSpPr>
          <p:cNvPr id="5" name="Title 4">
            <a:extLst>
              <a:ext uri="{FF2B5EF4-FFF2-40B4-BE49-F238E27FC236}">
                <a16:creationId xmlns:a16="http://schemas.microsoft.com/office/drawing/2014/main" id="{AC36BA38-9BE5-4972-8FE3-C66D4E146364}"/>
              </a:ext>
            </a:extLst>
          </p:cNvPr>
          <p:cNvSpPr>
            <a:spLocks noGrp="1"/>
          </p:cNvSpPr>
          <p:nvPr>
            <p:ph type="title"/>
          </p:nvPr>
        </p:nvSpPr>
        <p:spPr/>
        <p:txBody>
          <a:bodyPr/>
          <a:lstStyle/>
          <a:p>
            <a:r>
              <a:rPr lang="en-US"/>
              <a:t>This simple microservice example provides a way to ask for time-series data</a:t>
            </a:r>
          </a:p>
        </p:txBody>
      </p:sp>
      <p:pic>
        <p:nvPicPr>
          <p:cNvPr id="9" name="Picture 8">
            <a:extLst>
              <a:ext uri="{FF2B5EF4-FFF2-40B4-BE49-F238E27FC236}">
                <a16:creationId xmlns:a16="http://schemas.microsoft.com/office/drawing/2014/main" id="{A0C4FA39-A4B3-413D-AAB7-F2CC1690401A}"/>
              </a:ext>
            </a:extLst>
          </p:cNvPr>
          <p:cNvPicPr>
            <a:picLocks noChangeAspect="1"/>
          </p:cNvPicPr>
          <p:nvPr/>
        </p:nvPicPr>
        <p:blipFill rotWithShape="1">
          <a:blip r:embed="rId2">
            <a:extLst>
              <a:ext uri="{28A0092B-C50C-407E-A947-70E740481C1C}">
                <a14:useLocalDpi xmlns:a14="http://schemas.microsoft.com/office/drawing/2010/main" val="0"/>
              </a:ext>
            </a:extLst>
          </a:blip>
          <a:srcRect l="21481" t="18497" r="17746" b="20731"/>
          <a:stretch/>
        </p:blipFill>
        <p:spPr>
          <a:xfrm>
            <a:off x="986921" y="2738207"/>
            <a:ext cx="1609897" cy="1609899"/>
          </a:xfrm>
          <a:prstGeom prst="rect">
            <a:avLst/>
          </a:prstGeom>
        </p:spPr>
      </p:pic>
      <p:pic>
        <p:nvPicPr>
          <p:cNvPr id="11" name="Picture 10">
            <a:extLst>
              <a:ext uri="{FF2B5EF4-FFF2-40B4-BE49-F238E27FC236}">
                <a16:creationId xmlns:a16="http://schemas.microsoft.com/office/drawing/2014/main" id="{5D480C0C-2B77-4434-8D14-9632458BF5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0749" y="2707660"/>
            <a:ext cx="1609897" cy="1609897"/>
          </a:xfrm>
          <a:prstGeom prst="rect">
            <a:avLst/>
          </a:prstGeom>
        </p:spPr>
      </p:pic>
      <p:pic>
        <p:nvPicPr>
          <p:cNvPr id="13" name="Picture 12">
            <a:extLst>
              <a:ext uri="{FF2B5EF4-FFF2-40B4-BE49-F238E27FC236}">
                <a16:creationId xmlns:a16="http://schemas.microsoft.com/office/drawing/2014/main" id="{D5CA9D51-F8C9-41F8-92B4-202996B579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5573" y="2591820"/>
            <a:ext cx="1841575" cy="1841575"/>
          </a:xfrm>
          <a:prstGeom prst="rect">
            <a:avLst/>
          </a:prstGeom>
        </p:spPr>
      </p:pic>
      <p:grpSp>
        <p:nvGrpSpPr>
          <p:cNvPr id="16" name="Group 15">
            <a:extLst>
              <a:ext uri="{FF2B5EF4-FFF2-40B4-BE49-F238E27FC236}">
                <a16:creationId xmlns:a16="http://schemas.microsoft.com/office/drawing/2014/main" id="{E093521E-3FE0-4E2C-A8F3-9456EB31F8DD}"/>
              </a:ext>
            </a:extLst>
          </p:cNvPr>
          <p:cNvGrpSpPr/>
          <p:nvPr/>
        </p:nvGrpSpPr>
        <p:grpSpPr>
          <a:xfrm>
            <a:off x="9502076" y="2650533"/>
            <a:ext cx="1724153" cy="1724153"/>
            <a:chOff x="9465801" y="1916547"/>
            <a:chExt cx="2114437" cy="2114437"/>
          </a:xfrm>
        </p:grpSpPr>
        <p:pic>
          <p:nvPicPr>
            <p:cNvPr id="7" name="Picture 6">
              <a:extLst>
                <a:ext uri="{FF2B5EF4-FFF2-40B4-BE49-F238E27FC236}">
                  <a16:creationId xmlns:a16="http://schemas.microsoft.com/office/drawing/2014/main" id="{BA9C629C-C73C-4063-9AD0-A56AE297AD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7600" y="2139209"/>
              <a:ext cx="981018" cy="981018"/>
            </a:xfrm>
            <a:prstGeom prst="rect">
              <a:avLst/>
            </a:prstGeom>
          </p:spPr>
        </p:pic>
        <p:pic>
          <p:nvPicPr>
            <p:cNvPr id="15" name="Picture 14">
              <a:extLst>
                <a:ext uri="{FF2B5EF4-FFF2-40B4-BE49-F238E27FC236}">
                  <a16:creationId xmlns:a16="http://schemas.microsoft.com/office/drawing/2014/main" id="{036D5718-954D-4FB1-956F-F26BAFAC5D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65801" y="1916547"/>
              <a:ext cx="2114437" cy="2114437"/>
            </a:xfrm>
            <a:prstGeom prst="rect">
              <a:avLst/>
            </a:prstGeom>
          </p:spPr>
        </p:pic>
      </p:grpSp>
      <p:cxnSp>
        <p:nvCxnSpPr>
          <p:cNvPr id="18" name="Straight Arrow Connector 17">
            <a:extLst>
              <a:ext uri="{FF2B5EF4-FFF2-40B4-BE49-F238E27FC236}">
                <a16:creationId xmlns:a16="http://schemas.microsoft.com/office/drawing/2014/main" id="{36F1CA03-3A48-4A88-BDF4-F6E1BE9039F8}"/>
              </a:ext>
            </a:extLst>
          </p:cNvPr>
          <p:cNvCxnSpPr/>
          <p:nvPr/>
        </p:nvCxnSpPr>
        <p:spPr>
          <a:xfrm>
            <a:off x="8307148" y="3828586"/>
            <a:ext cx="92342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DF5C6BE-2AB5-4BC4-A5E2-B1FA18271AEE}"/>
              </a:ext>
            </a:extLst>
          </p:cNvPr>
          <p:cNvCxnSpPr>
            <a:cxnSpLocks/>
          </p:cNvCxnSpPr>
          <p:nvPr/>
        </p:nvCxnSpPr>
        <p:spPr>
          <a:xfrm flipH="1">
            <a:off x="5426691" y="3232066"/>
            <a:ext cx="92342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7CB0C4-5ABE-45EE-B2BE-9A37F43FAB82}"/>
              </a:ext>
            </a:extLst>
          </p:cNvPr>
          <p:cNvCxnSpPr/>
          <p:nvPr/>
        </p:nvCxnSpPr>
        <p:spPr>
          <a:xfrm>
            <a:off x="5426691" y="3828586"/>
            <a:ext cx="92342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70B776-F0BD-475F-BE76-6663DD8C0245}"/>
              </a:ext>
            </a:extLst>
          </p:cNvPr>
          <p:cNvCxnSpPr>
            <a:cxnSpLocks/>
          </p:cNvCxnSpPr>
          <p:nvPr/>
        </p:nvCxnSpPr>
        <p:spPr>
          <a:xfrm flipH="1">
            <a:off x="8307148" y="3143546"/>
            <a:ext cx="92342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7C9347-568D-4011-BE0D-9FFC8F2C0CCD}"/>
              </a:ext>
            </a:extLst>
          </p:cNvPr>
          <p:cNvCxnSpPr/>
          <p:nvPr/>
        </p:nvCxnSpPr>
        <p:spPr>
          <a:xfrm>
            <a:off x="2596818" y="3530456"/>
            <a:ext cx="92342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315B2CE-3030-4DB2-97D1-60792865FA6B}"/>
              </a:ext>
            </a:extLst>
          </p:cNvPr>
          <p:cNvSpPr txBox="1"/>
          <p:nvPr/>
        </p:nvSpPr>
        <p:spPr>
          <a:xfrm>
            <a:off x="540347" y="1637517"/>
            <a:ext cx="2503043" cy="863598"/>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Data Storage / Database</a:t>
            </a:r>
          </a:p>
          <a:p>
            <a:pPr algn="ctr">
              <a:spcAft>
                <a:spcPts val="600"/>
              </a:spcAft>
            </a:pPr>
            <a:r>
              <a:rPr lang="en-US" sz="1600">
                <a:solidFill>
                  <a:schemeClr val="tx2"/>
                </a:solidFill>
                <a:latin typeface="Arial Narrow" panose="020B0606020202030204" pitchFamily="34" charset="0"/>
              </a:rPr>
              <a:t>Holds historical time-series information.</a:t>
            </a:r>
          </a:p>
        </p:txBody>
      </p:sp>
      <p:sp>
        <p:nvSpPr>
          <p:cNvPr id="24" name="TextBox 23">
            <a:extLst>
              <a:ext uri="{FF2B5EF4-FFF2-40B4-BE49-F238E27FC236}">
                <a16:creationId xmlns:a16="http://schemas.microsoft.com/office/drawing/2014/main" id="{FA12B623-7C11-43A8-9421-564C48341DD3}"/>
              </a:ext>
            </a:extLst>
          </p:cNvPr>
          <p:cNvSpPr txBox="1"/>
          <p:nvPr/>
        </p:nvSpPr>
        <p:spPr>
          <a:xfrm>
            <a:off x="3158847" y="1652022"/>
            <a:ext cx="2503043" cy="863598"/>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ARIMA Model</a:t>
            </a:r>
          </a:p>
          <a:p>
            <a:pPr algn="ctr">
              <a:spcAft>
                <a:spcPts val="600"/>
              </a:spcAft>
            </a:pPr>
            <a:r>
              <a:rPr lang="en-US" sz="1600">
                <a:solidFill>
                  <a:schemeClr val="tx2"/>
                </a:solidFill>
                <a:latin typeface="Arial Narrow" panose="020B0606020202030204" pitchFamily="34" charset="0"/>
              </a:rPr>
              <a:t>A statistical model to forecast time series to a future period.</a:t>
            </a:r>
          </a:p>
        </p:txBody>
      </p:sp>
      <p:sp>
        <p:nvSpPr>
          <p:cNvPr id="25" name="TextBox 24">
            <a:extLst>
              <a:ext uri="{FF2B5EF4-FFF2-40B4-BE49-F238E27FC236}">
                <a16:creationId xmlns:a16="http://schemas.microsoft.com/office/drawing/2014/main" id="{9C072B83-3349-4767-9E93-EC65F23306CD}"/>
              </a:ext>
            </a:extLst>
          </p:cNvPr>
          <p:cNvSpPr txBox="1"/>
          <p:nvPr/>
        </p:nvSpPr>
        <p:spPr>
          <a:xfrm>
            <a:off x="6134838" y="1629669"/>
            <a:ext cx="2503043" cy="1070141"/>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API / Web Service</a:t>
            </a:r>
          </a:p>
          <a:p>
            <a:pPr algn="ctr">
              <a:spcAft>
                <a:spcPts val="600"/>
              </a:spcAft>
            </a:pPr>
            <a:r>
              <a:rPr lang="en-US" sz="1600">
                <a:solidFill>
                  <a:schemeClr val="tx2"/>
                </a:solidFill>
                <a:latin typeface="Arial Narrow" panose="020B0606020202030204" pitchFamily="34" charset="0"/>
              </a:rPr>
              <a:t>Turns a request on a future period to submit to the ARIMA model.</a:t>
            </a:r>
          </a:p>
        </p:txBody>
      </p:sp>
      <p:sp>
        <p:nvSpPr>
          <p:cNvPr id="26" name="TextBox 25">
            <a:extLst>
              <a:ext uri="{FF2B5EF4-FFF2-40B4-BE49-F238E27FC236}">
                <a16:creationId xmlns:a16="http://schemas.microsoft.com/office/drawing/2014/main" id="{7BD35477-EF07-48DE-9857-BB21C5119EB2}"/>
              </a:ext>
            </a:extLst>
          </p:cNvPr>
          <p:cNvSpPr txBox="1"/>
          <p:nvPr/>
        </p:nvSpPr>
        <p:spPr>
          <a:xfrm>
            <a:off x="9092317" y="1646132"/>
            <a:ext cx="2503043" cy="1070141"/>
          </a:xfrm>
          <a:prstGeom prst="rect">
            <a:avLst/>
          </a:prstGeom>
        </p:spPr>
        <p:txBody>
          <a:bodyPr vert="horz" wrap="square" lIns="0" tIns="0" rIns="0" bIns="0" rtlCol="0" anchor="t" anchorCtr="0">
            <a:noAutofit/>
          </a:bodyPr>
          <a:lstStyle/>
          <a:p>
            <a:pPr algn="ctr">
              <a:spcAft>
                <a:spcPts val="600"/>
              </a:spcAft>
            </a:pPr>
            <a:r>
              <a:rPr lang="en-US" sz="1500" b="1">
                <a:solidFill>
                  <a:schemeClr val="tx2"/>
                </a:solidFill>
              </a:rPr>
              <a:t>Website / Dashboard</a:t>
            </a:r>
          </a:p>
          <a:p>
            <a:pPr algn="ctr">
              <a:spcAft>
                <a:spcPts val="600"/>
              </a:spcAft>
            </a:pPr>
            <a:r>
              <a:rPr lang="en-US" sz="1600">
                <a:solidFill>
                  <a:schemeClr val="tx2"/>
                </a:solidFill>
                <a:latin typeface="Arial Narrow" panose="020B0606020202030204" pitchFamily="34" charset="0"/>
              </a:rPr>
              <a:t>Allows user to input a request to forecast for a number of periods; displays results.</a:t>
            </a:r>
          </a:p>
        </p:txBody>
      </p:sp>
      <p:sp>
        <p:nvSpPr>
          <p:cNvPr id="27" name="TextBox 26">
            <a:extLst>
              <a:ext uri="{FF2B5EF4-FFF2-40B4-BE49-F238E27FC236}">
                <a16:creationId xmlns:a16="http://schemas.microsoft.com/office/drawing/2014/main" id="{B50BCCC0-E968-42E4-AE7E-0E2036608FF7}"/>
              </a:ext>
            </a:extLst>
          </p:cNvPr>
          <p:cNvSpPr txBox="1"/>
          <p:nvPr/>
        </p:nvSpPr>
        <p:spPr>
          <a:xfrm>
            <a:off x="8076272" y="2807536"/>
            <a:ext cx="1385178" cy="345900"/>
          </a:xfrm>
          <a:prstGeom prst="rect">
            <a:avLst/>
          </a:prstGeom>
        </p:spPr>
        <p:txBody>
          <a:bodyPr vert="horz" wrap="square" lIns="0" tIns="0" rIns="0" bIns="0" rtlCol="0" anchor="t" anchorCtr="0">
            <a:noAutofit/>
          </a:bodyPr>
          <a:lstStyle/>
          <a:p>
            <a:pPr algn="ctr">
              <a:spcAft>
                <a:spcPts val="600"/>
              </a:spcAft>
            </a:pPr>
            <a:r>
              <a:rPr lang="en-US" sz="1400" i="1">
                <a:solidFill>
                  <a:schemeClr val="tx2"/>
                </a:solidFill>
                <a:latin typeface="Arial Narrow" panose="020B0606020202030204" pitchFamily="34" charset="0"/>
              </a:rPr>
              <a:t>Number of periods</a:t>
            </a:r>
          </a:p>
        </p:txBody>
      </p:sp>
      <p:sp>
        <p:nvSpPr>
          <p:cNvPr id="28" name="TextBox 27">
            <a:extLst>
              <a:ext uri="{FF2B5EF4-FFF2-40B4-BE49-F238E27FC236}">
                <a16:creationId xmlns:a16="http://schemas.microsoft.com/office/drawing/2014/main" id="{46C21A58-037F-4959-B895-CF6679CF8880}"/>
              </a:ext>
            </a:extLst>
          </p:cNvPr>
          <p:cNvSpPr txBox="1"/>
          <p:nvPr/>
        </p:nvSpPr>
        <p:spPr>
          <a:xfrm>
            <a:off x="8076272" y="3512607"/>
            <a:ext cx="1385178" cy="345900"/>
          </a:xfrm>
          <a:prstGeom prst="rect">
            <a:avLst/>
          </a:prstGeom>
        </p:spPr>
        <p:txBody>
          <a:bodyPr vert="horz" wrap="square" lIns="0" tIns="0" rIns="0" bIns="0" rtlCol="0" anchor="t" anchorCtr="0">
            <a:noAutofit/>
          </a:bodyPr>
          <a:lstStyle/>
          <a:p>
            <a:pPr algn="ctr">
              <a:spcAft>
                <a:spcPts val="600"/>
              </a:spcAft>
            </a:pPr>
            <a:r>
              <a:rPr lang="en-US" sz="1400" i="1">
                <a:solidFill>
                  <a:schemeClr val="tx2"/>
                </a:solidFill>
                <a:latin typeface="Arial Narrow" panose="020B0606020202030204" pitchFamily="34" charset="0"/>
              </a:rPr>
              <a:t>Forecasted data</a:t>
            </a:r>
          </a:p>
        </p:txBody>
      </p:sp>
      <p:sp>
        <p:nvSpPr>
          <p:cNvPr id="29" name="TextBox 28">
            <a:extLst>
              <a:ext uri="{FF2B5EF4-FFF2-40B4-BE49-F238E27FC236}">
                <a16:creationId xmlns:a16="http://schemas.microsoft.com/office/drawing/2014/main" id="{6656B510-E1D3-44BC-A1F1-41EE38E2F2FC}"/>
              </a:ext>
            </a:extLst>
          </p:cNvPr>
          <p:cNvSpPr txBox="1"/>
          <p:nvPr/>
        </p:nvSpPr>
        <p:spPr>
          <a:xfrm>
            <a:off x="5255726" y="2933258"/>
            <a:ext cx="1385178" cy="345900"/>
          </a:xfrm>
          <a:prstGeom prst="rect">
            <a:avLst/>
          </a:prstGeom>
        </p:spPr>
        <p:txBody>
          <a:bodyPr vert="horz" wrap="square" lIns="0" tIns="0" rIns="0" bIns="0" rtlCol="0" anchor="t" anchorCtr="0">
            <a:noAutofit/>
          </a:bodyPr>
          <a:lstStyle/>
          <a:p>
            <a:pPr algn="ctr">
              <a:spcAft>
                <a:spcPts val="600"/>
              </a:spcAft>
            </a:pPr>
            <a:r>
              <a:rPr lang="en-US" sz="1400" i="1">
                <a:solidFill>
                  <a:schemeClr val="tx2"/>
                </a:solidFill>
                <a:latin typeface="Arial Narrow" panose="020B0606020202030204" pitchFamily="34" charset="0"/>
              </a:rPr>
              <a:t>Number of periods</a:t>
            </a:r>
          </a:p>
        </p:txBody>
      </p:sp>
      <p:sp>
        <p:nvSpPr>
          <p:cNvPr id="30" name="TextBox 29">
            <a:extLst>
              <a:ext uri="{FF2B5EF4-FFF2-40B4-BE49-F238E27FC236}">
                <a16:creationId xmlns:a16="http://schemas.microsoft.com/office/drawing/2014/main" id="{F5F53479-8FEC-4531-9530-4BF8A59813FD}"/>
              </a:ext>
            </a:extLst>
          </p:cNvPr>
          <p:cNvSpPr txBox="1"/>
          <p:nvPr/>
        </p:nvSpPr>
        <p:spPr>
          <a:xfrm>
            <a:off x="5226816" y="3576042"/>
            <a:ext cx="1385178" cy="345900"/>
          </a:xfrm>
          <a:prstGeom prst="rect">
            <a:avLst/>
          </a:prstGeom>
        </p:spPr>
        <p:txBody>
          <a:bodyPr vert="horz" wrap="square" lIns="0" tIns="0" rIns="0" bIns="0" rtlCol="0" anchor="t" anchorCtr="0">
            <a:noAutofit/>
          </a:bodyPr>
          <a:lstStyle/>
          <a:p>
            <a:pPr algn="ctr">
              <a:spcAft>
                <a:spcPts val="600"/>
              </a:spcAft>
            </a:pPr>
            <a:r>
              <a:rPr lang="en-US" sz="1400" i="1">
                <a:solidFill>
                  <a:schemeClr val="tx2"/>
                </a:solidFill>
                <a:latin typeface="Arial Narrow" panose="020B0606020202030204" pitchFamily="34" charset="0"/>
              </a:rPr>
              <a:t>Forecasted data</a:t>
            </a:r>
          </a:p>
        </p:txBody>
      </p:sp>
      <p:sp>
        <p:nvSpPr>
          <p:cNvPr id="31" name="TextBox 30">
            <a:extLst>
              <a:ext uri="{FF2B5EF4-FFF2-40B4-BE49-F238E27FC236}">
                <a16:creationId xmlns:a16="http://schemas.microsoft.com/office/drawing/2014/main" id="{A9967840-3FBC-42BC-83C3-4F9FC51EB231}"/>
              </a:ext>
            </a:extLst>
          </p:cNvPr>
          <p:cNvSpPr txBox="1"/>
          <p:nvPr/>
        </p:nvSpPr>
        <p:spPr>
          <a:xfrm>
            <a:off x="2402159" y="3232066"/>
            <a:ext cx="1385178" cy="345900"/>
          </a:xfrm>
          <a:prstGeom prst="rect">
            <a:avLst/>
          </a:prstGeom>
        </p:spPr>
        <p:txBody>
          <a:bodyPr vert="horz" wrap="square" lIns="0" tIns="0" rIns="0" bIns="0" rtlCol="0" anchor="t" anchorCtr="0">
            <a:noAutofit/>
          </a:bodyPr>
          <a:lstStyle/>
          <a:p>
            <a:pPr algn="ctr">
              <a:spcAft>
                <a:spcPts val="600"/>
              </a:spcAft>
            </a:pPr>
            <a:r>
              <a:rPr lang="en-US" sz="1400" i="1">
                <a:solidFill>
                  <a:schemeClr val="tx2"/>
                </a:solidFill>
                <a:latin typeface="Arial Narrow" panose="020B0606020202030204" pitchFamily="34" charset="0"/>
              </a:rPr>
              <a:t>Time-series data</a:t>
            </a:r>
          </a:p>
        </p:txBody>
      </p:sp>
      <p:sp>
        <p:nvSpPr>
          <p:cNvPr id="32" name="TextBox 31">
            <a:extLst>
              <a:ext uri="{FF2B5EF4-FFF2-40B4-BE49-F238E27FC236}">
                <a16:creationId xmlns:a16="http://schemas.microsoft.com/office/drawing/2014/main" id="{7D1EF1B5-672C-4A29-ADA6-7F7D2233D0D7}"/>
              </a:ext>
            </a:extLst>
          </p:cNvPr>
          <p:cNvSpPr txBox="1"/>
          <p:nvPr/>
        </p:nvSpPr>
        <p:spPr>
          <a:xfrm>
            <a:off x="3383073" y="4454551"/>
            <a:ext cx="2165248" cy="863598"/>
          </a:xfrm>
          <a:prstGeom prst="rect">
            <a:avLst/>
          </a:prstGeom>
        </p:spPr>
        <p:txBody>
          <a:bodyPr vert="horz" wrap="square" lIns="0" tIns="0" rIns="0" bIns="0" rtlCol="0" anchor="t" anchorCtr="0">
            <a:noAutofit/>
          </a:bodyPr>
          <a:lstStyle/>
          <a:p>
            <a:pPr>
              <a:spcAft>
                <a:spcPts val="600"/>
              </a:spcAft>
            </a:pPr>
            <a:r>
              <a:rPr lang="en-US" sz="1200" b="1">
                <a:solidFill>
                  <a:schemeClr val="tx2"/>
                </a:solidFill>
              </a:rPr>
              <a:t>Built by: </a:t>
            </a:r>
            <a:r>
              <a:rPr lang="en-US" sz="1200">
                <a:solidFill>
                  <a:schemeClr val="tx2"/>
                </a:solidFill>
              </a:rPr>
              <a:t>Data scientists</a:t>
            </a:r>
          </a:p>
          <a:p>
            <a:pPr>
              <a:spcAft>
                <a:spcPts val="600"/>
              </a:spcAft>
            </a:pPr>
            <a:r>
              <a:rPr lang="en-US" sz="1200" b="1">
                <a:solidFill>
                  <a:schemeClr val="tx2"/>
                </a:solidFill>
              </a:rPr>
              <a:t>Written in:</a:t>
            </a:r>
            <a:r>
              <a:rPr lang="en-US" sz="1200">
                <a:solidFill>
                  <a:schemeClr val="tx2"/>
                </a:solidFill>
              </a:rPr>
              <a:t> R, Python</a:t>
            </a:r>
          </a:p>
          <a:p>
            <a:pPr>
              <a:spcAft>
                <a:spcPts val="600"/>
              </a:spcAft>
            </a:pPr>
            <a:r>
              <a:rPr lang="en-US" sz="1200" b="1">
                <a:solidFill>
                  <a:schemeClr val="tx2"/>
                </a:solidFill>
              </a:rPr>
              <a:t>Hosted on:</a:t>
            </a:r>
            <a:r>
              <a:rPr lang="en-US" sz="1200">
                <a:solidFill>
                  <a:schemeClr val="tx2"/>
                </a:solidFill>
              </a:rPr>
              <a:t> RStudio Connect</a:t>
            </a:r>
            <a:endParaRPr lang="en-US" sz="1200" b="1">
              <a:solidFill>
                <a:schemeClr val="tx2"/>
              </a:solidFill>
            </a:endParaRPr>
          </a:p>
        </p:txBody>
      </p:sp>
      <p:sp>
        <p:nvSpPr>
          <p:cNvPr id="33" name="TextBox 32">
            <a:extLst>
              <a:ext uri="{FF2B5EF4-FFF2-40B4-BE49-F238E27FC236}">
                <a16:creationId xmlns:a16="http://schemas.microsoft.com/office/drawing/2014/main" id="{1EE2EBF3-07A6-435A-B1E3-8266B661A13D}"/>
              </a:ext>
            </a:extLst>
          </p:cNvPr>
          <p:cNvSpPr txBox="1"/>
          <p:nvPr/>
        </p:nvSpPr>
        <p:spPr>
          <a:xfrm>
            <a:off x="6303735" y="4454551"/>
            <a:ext cx="2165248" cy="863598"/>
          </a:xfrm>
          <a:prstGeom prst="rect">
            <a:avLst/>
          </a:prstGeom>
        </p:spPr>
        <p:txBody>
          <a:bodyPr vert="horz" wrap="square" lIns="0" tIns="0" rIns="0" bIns="0" rtlCol="0" anchor="t" anchorCtr="0">
            <a:noAutofit/>
          </a:bodyPr>
          <a:lstStyle/>
          <a:p>
            <a:pPr>
              <a:spcAft>
                <a:spcPts val="600"/>
              </a:spcAft>
            </a:pPr>
            <a:r>
              <a:rPr lang="en-US" sz="1200" b="1">
                <a:solidFill>
                  <a:schemeClr val="tx2"/>
                </a:solidFill>
              </a:rPr>
              <a:t>Built by: </a:t>
            </a:r>
            <a:r>
              <a:rPr lang="en-US" sz="1200">
                <a:solidFill>
                  <a:schemeClr val="tx2"/>
                </a:solidFill>
              </a:rPr>
              <a:t>Data scientists; backend developers </a:t>
            </a:r>
          </a:p>
          <a:p>
            <a:pPr>
              <a:spcAft>
                <a:spcPts val="600"/>
              </a:spcAft>
            </a:pPr>
            <a:r>
              <a:rPr lang="en-US" sz="1200" b="1">
                <a:solidFill>
                  <a:schemeClr val="tx2"/>
                </a:solidFill>
              </a:rPr>
              <a:t>Written in:</a:t>
            </a:r>
            <a:r>
              <a:rPr lang="en-US" sz="1200">
                <a:solidFill>
                  <a:schemeClr val="tx2"/>
                </a:solidFill>
              </a:rPr>
              <a:t> R, Python</a:t>
            </a:r>
          </a:p>
          <a:p>
            <a:pPr>
              <a:spcAft>
                <a:spcPts val="600"/>
              </a:spcAft>
            </a:pPr>
            <a:r>
              <a:rPr lang="en-US" sz="1200" b="1">
                <a:solidFill>
                  <a:schemeClr val="tx2"/>
                </a:solidFill>
              </a:rPr>
              <a:t>Hosted on:</a:t>
            </a:r>
            <a:r>
              <a:rPr lang="en-US" sz="1200">
                <a:solidFill>
                  <a:schemeClr val="tx2"/>
                </a:solidFill>
              </a:rPr>
              <a:t> RStudio Connect</a:t>
            </a:r>
            <a:endParaRPr lang="en-US" sz="1200" b="1">
              <a:solidFill>
                <a:schemeClr val="tx2"/>
              </a:solidFill>
            </a:endParaRPr>
          </a:p>
        </p:txBody>
      </p:sp>
      <p:sp>
        <p:nvSpPr>
          <p:cNvPr id="34" name="TextBox 33">
            <a:extLst>
              <a:ext uri="{FF2B5EF4-FFF2-40B4-BE49-F238E27FC236}">
                <a16:creationId xmlns:a16="http://schemas.microsoft.com/office/drawing/2014/main" id="{0CFBAE91-58E7-471E-A30F-78B705256DA9}"/>
              </a:ext>
            </a:extLst>
          </p:cNvPr>
          <p:cNvSpPr txBox="1"/>
          <p:nvPr/>
        </p:nvSpPr>
        <p:spPr>
          <a:xfrm>
            <a:off x="9034528" y="4454551"/>
            <a:ext cx="2659248" cy="863598"/>
          </a:xfrm>
          <a:prstGeom prst="rect">
            <a:avLst/>
          </a:prstGeom>
        </p:spPr>
        <p:txBody>
          <a:bodyPr vert="horz" wrap="square" lIns="0" tIns="0" rIns="0" bIns="0" rtlCol="0" anchor="t" anchorCtr="0">
            <a:noAutofit/>
          </a:bodyPr>
          <a:lstStyle/>
          <a:p>
            <a:pPr>
              <a:spcAft>
                <a:spcPts val="600"/>
              </a:spcAft>
            </a:pPr>
            <a:r>
              <a:rPr lang="en-US" sz="1200" b="1">
                <a:solidFill>
                  <a:schemeClr val="tx2"/>
                </a:solidFill>
              </a:rPr>
              <a:t>Built by: </a:t>
            </a:r>
            <a:r>
              <a:rPr lang="en-US" sz="1200">
                <a:solidFill>
                  <a:schemeClr val="tx2"/>
                </a:solidFill>
              </a:rPr>
              <a:t>Web developers; designers</a:t>
            </a:r>
          </a:p>
          <a:p>
            <a:pPr>
              <a:spcAft>
                <a:spcPts val="600"/>
              </a:spcAft>
            </a:pPr>
            <a:r>
              <a:rPr lang="en-US" sz="1200" b="1">
                <a:solidFill>
                  <a:schemeClr val="tx2"/>
                </a:solidFill>
              </a:rPr>
              <a:t>Written in:</a:t>
            </a:r>
            <a:r>
              <a:rPr lang="en-US" sz="1200">
                <a:solidFill>
                  <a:schemeClr val="tx2"/>
                </a:solidFill>
              </a:rPr>
              <a:t> React, Angular, Vue, etc.</a:t>
            </a:r>
          </a:p>
          <a:p>
            <a:pPr>
              <a:spcAft>
                <a:spcPts val="600"/>
              </a:spcAft>
            </a:pPr>
            <a:r>
              <a:rPr lang="en-US" sz="1200" b="1">
                <a:solidFill>
                  <a:schemeClr val="tx2"/>
                </a:solidFill>
              </a:rPr>
              <a:t>Hosted on:</a:t>
            </a:r>
            <a:r>
              <a:rPr lang="en-US" sz="1200">
                <a:solidFill>
                  <a:schemeClr val="tx2"/>
                </a:solidFill>
              </a:rPr>
              <a:t> RStudio Connect</a:t>
            </a:r>
          </a:p>
        </p:txBody>
      </p:sp>
      <p:sp>
        <p:nvSpPr>
          <p:cNvPr id="35" name="TextBox 34">
            <a:extLst>
              <a:ext uri="{FF2B5EF4-FFF2-40B4-BE49-F238E27FC236}">
                <a16:creationId xmlns:a16="http://schemas.microsoft.com/office/drawing/2014/main" id="{721EE272-F870-42F1-9D19-ED89CB1C4D27}"/>
              </a:ext>
            </a:extLst>
          </p:cNvPr>
          <p:cNvSpPr txBox="1"/>
          <p:nvPr/>
        </p:nvSpPr>
        <p:spPr>
          <a:xfrm>
            <a:off x="709244" y="4440713"/>
            <a:ext cx="2165248" cy="863598"/>
          </a:xfrm>
          <a:prstGeom prst="rect">
            <a:avLst/>
          </a:prstGeom>
        </p:spPr>
        <p:txBody>
          <a:bodyPr vert="horz" wrap="square" lIns="0" tIns="0" rIns="0" bIns="0" rtlCol="0" anchor="t" anchorCtr="0">
            <a:noAutofit/>
          </a:bodyPr>
          <a:lstStyle/>
          <a:p>
            <a:pPr>
              <a:spcAft>
                <a:spcPts val="600"/>
              </a:spcAft>
            </a:pPr>
            <a:r>
              <a:rPr lang="en-US" sz="1200" b="1">
                <a:solidFill>
                  <a:schemeClr val="tx2"/>
                </a:solidFill>
              </a:rPr>
              <a:t>Built by: </a:t>
            </a:r>
            <a:r>
              <a:rPr lang="en-US" sz="1200">
                <a:solidFill>
                  <a:schemeClr val="tx2"/>
                </a:solidFill>
              </a:rPr>
              <a:t>DBAs, data modeler</a:t>
            </a:r>
          </a:p>
          <a:p>
            <a:pPr>
              <a:spcAft>
                <a:spcPts val="600"/>
              </a:spcAft>
            </a:pPr>
            <a:r>
              <a:rPr lang="en-US" sz="1200" b="1">
                <a:solidFill>
                  <a:schemeClr val="tx2"/>
                </a:solidFill>
              </a:rPr>
              <a:t>Platform:</a:t>
            </a:r>
            <a:r>
              <a:rPr lang="en-US" sz="1200">
                <a:solidFill>
                  <a:schemeClr val="tx2"/>
                </a:solidFill>
              </a:rPr>
              <a:t> Any database</a:t>
            </a:r>
          </a:p>
          <a:p>
            <a:pPr>
              <a:spcAft>
                <a:spcPts val="600"/>
              </a:spcAft>
            </a:pPr>
            <a:r>
              <a:rPr lang="en-US" sz="1200" b="1">
                <a:solidFill>
                  <a:schemeClr val="tx2"/>
                </a:solidFill>
              </a:rPr>
              <a:t>Hosted on:</a:t>
            </a:r>
            <a:r>
              <a:rPr lang="en-US" sz="1200">
                <a:solidFill>
                  <a:schemeClr val="tx2"/>
                </a:solidFill>
              </a:rPr>
              <a:t> Database server</a:t>
            </a:r>
            <a:endParaRPr lang="en-US" sz="1200" b="1">
              <a:solidFill>
                <a:schemeClr val="tx2"/>
              </a:solidFill>
            </a:endParaRPr>
          </a:p>
        </p:txBody>
      </p:sp>
    </p:spTree>
    <p:extLst>
      <p:ext uri="{BB962C8B-B14F-4D97-AF65-F5344CB8AC3E}">
        <p14:creationId xmlns:p14="http://schemas.microsoft.com/office/powerpoint/2010/main" val="32178269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heme/theme1.xml><?xml version="1.0" encoding="utf-8"?>
<a:theme xmlns:a="http://schemas.openxmlformats.org/drawingml/2006/main" name="DAS Wide Arial">
  <a:themeElements>
    <a:clrScheme name="KPMG_MAR">
      <a:dk1>
        <a:srgbClr val="000000"/>
      </a:dk1>
      <a:lt1>
        <a:srgbClr val="FFFFFF"/>
      </a:lt1>
      <a:dk2>
        <a:srgbClr val="00338D"/>
      </a:dk2>
      <a:lt2>
        <a:srgbClr val="E5E5E5"/>
      </a:lt2>
      <a:accent1>
        <a:srgbClr val="1E49E2"/>
      </a:accent1>
      <a:accent2>
        <a:srgbClr val="00B8F5"/>
      </a:accent2>
      <a:accent3>
        <a:srgbClr val="7213EA"/>
      </a:accent3>
      <a:accent4>
        <a:srgbClr val="0C233C"/>
      </a:accent4>
      <a:accent5>
        <a:srgbClr val="ACEAFF"/>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lIns="54610" tIns="54610" rIns="54610" bIns="54610" rtlCol="0" anchor="ctr"/>
      <a:lstStyle>
        <a:defPPr algn="l">
          <a:defRPr sz="11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2022 DAS Wide NB" id="{108756DD-61C4-F54B-88F8-34116F8C0E5A}" vid="{5C5CB9CA-D7F2-324C-B99D-1521049314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AB074D22095948AA378C05A32C37B8" ma:contentTypeVersion="15" ma:contentTypeDescription="Create a new document." ma:contentTypeScope="" ma:versionID="42a82aabc5c1c5938a8f7a0b57b920fd">
  <xsd:schema xmlns:xsd="http://www.w3.org/2001/XMLSchema" xmlns:xs="http://www.w3.org/2001/XMLSchema" xmlns:p="http://schemas.microsoft.com/office/2006/metadata/properties" xmlns:ns2="88948996-81a5-472c-8f5c-7211310f6e9e" xmlns:ns3="67831e06-8e9a-43ca-9a9b-bd0bdf9e1f3e" xmlns:ns4="4243d5be-521d-4052-81ca-f0f31ea6f2da" targetNamespace="http://schemas.microsoft.com/office/2006/metadata/properties" ma:root="true" ma:fieldsID="6a28f2f83c6f981a3990e7e7a28c2364" ns2:_="" ns3:_="" ns4:_="">
    <xsd:import namespace="88948996-81a5-472c-8f5c-7211310f6e9e"/>
    <xsd:import namespace="67831e06-8e9a-43ca-9a9b-bd0bdf9e1f3e"/>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3:SharedWithUsers" minOccurs="0"/>
                <xsd:element ref="ns3:SharedWithDetail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948996-81a5-472c-8f5c-7211310f6e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7831e06-8e9a-43ca-9a9b-bd0bdf9e1f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dd019516-3567-43b6-939d-1e56c638aa19}" ma:internalName="TaxCatchAll" ma:showField="CatchAllData" ma:web="67831e06-8e9a-43ca-9a9b-bd0bdf9e1f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8948996-81a5-472c-8f5c-7211310f6e9e">
      <Terms xmlns="http://schemas.microsoft.com/office/infopath/2007/PartnerControls"/>
    </lcf76f155ced4ddcb4097134ff3c332f>
    <TaxCatchAll xmlns="4243d5be-521d-4052-81ca-f0f31ea6f2da" xsi:nil="true"/>
  </documentManagement>
</p:properties>
</file>

<file path=customXml/itemProps1.xml><?xml version="1.0" encoding="utf-8"?>
<ds:datastoreItem xmlns:ds="http://schemas.openxmlformats.org/officeDocument/2006/customXml" ds:itemID="{BD79CD3F-D57C-4969-AC08-B8A5ACC95655}">
  <ds:schemaRefs>
    <ds:schemaRef ds:uri="http://schemas.microsoft.com/sharepoint/v3/contenttype/forms"/>
  </ds:schemaRefs>
</ds:datastoreItem>
</file>

<file path=customXml/itemProps2.xml><?xml version="1.0" encoding="utf-8"?>
<ds:datastoreItem xmlns:ds="http://schemas.openxmlformats.org/officeDocument/2006/customXml" ds:itemID="{2913F5F3-2F70-4242-B660-167E87291861}">
  <ds:schemaRefs>
    <ds:schemaRef ds:uri="4243d5be-521d-4052-81ca-f0f31ea6f2da"/>
    <ds:schemaRef ds:uri="67831e06-8e9a-43ca-9a9b-bd0bdf9e1f3e"/>
    <ds:schemaRef ds:uri="88948996-81a5-472c-8f5c-7211310f6e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2B552B4-29F8-4BD9-85EC-AD0C9D4E17E5}">
  <ds:schemaRefs>
    <ds:schemaRef ds:uri="4243d5be-521d-4052-81ca-f0f31ea6f2da"/>
    <ds:schemaRef ds:uri="67831e06-8e9a-43ca-9a9b-bd0bdf9e1f3e"/>
    <ds:schemaRef ds:uri="88948996-81a5-472c-8f5c-7211310f6e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31</Slides>
  <Notes>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DAS Wide Arial</vt:lpstr>
      <vt:lpstr>Making Microservices a Part of Your Team: Scaling analytics through best practices</vt:lpstr>
      <vt:lpstr>Today’s discussion</vt:lpstr>
      <vt:lpstr>PowerPoint Presentation</vt:lpstr>
      <vt:lpstr>Growing teams face a trade-off of complexity and simplicity</vt:lpstr>
      <vt:lpstr>Users have growing needs that increase complexity and demands on data scientists</vt:lpstr>
      <vt:lpstr>It is difficult to coordinate multiple developers on the same Shiny code</vt:lpstr>
      <vt:lpstr>PowerPoint Presentation</vt:lpstr>
      <vt:lpstr>Microservices separates the application into constituent “layers”</vt:lpstr>
      <vt:lpstr>This simple microservice example provides a way to ask for time-series data</vt:lpstr>
      <vt:lpstr>Microservices allow components to be developed by different team members</vt:lpstr>
      <vt:lpstr>PowerPoint Presentation</vt:lpstr>
      <vt:lpstr>Demonstration To Conceptualize A Simple Microservice Based App</vt:lpstr>
      <vt:lpstr>PowerPoint Presentation</vt:lpstr>
      <vt:lpstr>Microservices present unique challenges that need to be addressed</vt:lpstr>
      <vt:lpstr>Microservices present unique challenges that need to be addressed</vt:lpstr>
      <vt:lpstr>Use “Domain Driven Design” to define what entities and relationships need to exist</vt:lpstr>
      <vt:lpstr>Cloud Design Patterns help inform different categories of services you need to create</vt:lpstr>
      <vt:lpstr>Microservices present unique challenges that need to be addressed</vt:lpstr>
      <vt:lpstr>Microservices encourage and benefit from proper documentation and frameworks</vt:lpstr>
      <vt:lpstr>Microservices present unique challenges that need to be addressed</vt:lpstr>
      <vt:lpstr>Functional and Regression Testing</vt:lpstr>
      <vt:lpstr>Microservices present unique challenges that need to be addressed</vt:lpstr>
      <vt:lpstr>PowerPoint Presentation</vt:lpstr>
      <vt:lpstr>KPMG Organization Design Analyzer (KODA)</vt:lpstr>
      <vt:lpstr>KODA’s Application Level Diagram</vt:lpstr>
      <vt:lpstr>KODA Microservice Diagram</vt:lpstr>
      <vt:lpstr>PowerPoint Presentation</vt:lpstr>
      <vt:lpstr>Growing teams face a trade-off of complexity and simplicity</vt:lpstr>
      <vt:lpstr>Microservice Benefits and Challenges</vt:lpstr>
      <vt:lpstr>Wrap-Up</vt:lpstr>
      <vt:lpstr>PowerPoint Presentation</vt:lpstr>
    </vt:vector>
  </TitlesOfParts>
  <Manager/>
  <Company>KPMG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DAS-wide</dc:title>
  <dc:subject>U.S. DAS v1.2</dc:subject>
  <dc:creator>DAS Design Team</dc:creator>
  <cp:keywords/>
  <dc:description/>
  <cp:revision>1</cp:revision>
  <dcterms:created xsi:type="dcterms:W3CDTF">2022-03-28T15:01:52Z</dcterms:created>
  <dcterms:modified xsi:type="dcterms:W3CDTF">2022-06-07T15:53:41Z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U.S. DAS Design</vt:lpwstr>
  </property>
  <property fmtid="{D5CDD505-2E9C-101B-9397-08002B2CF9AE}" pid="3" name="Version">
    <vt:lpwstr>2022-v1.3</vt:lpwstr>
  </property>
  <property fmtid="{D5CDD505-2E9C-101B-9397-08002B2CF9AE}" pid="4" name="Contact email">
    <vt:lpwstr>us-advdasdesign-gm@gdc-kpmg.com</vt:lpwstr>
  </property>
  <property fmtid="{D5CDD505-2E9C-101B-9397-08002B2CF9AE}" pid="5" name="ContentTypeId">
    <vt:lpwstr>0x0101008EAB074D22095948AA378C05A32C37B8</vt:lpwstr>
  </property>
  <property fmtid="{D5CDD505-2E9C-101B-9397-08002B2CF9AE}" pid="6" name="MediaServiceImageTags">
    <vt:lpwstr/>
  </property>
</Properties>
</file>